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66" r:id="rId4"/>
    <p:sldId id="283" r:id="rId5"/>
    <p:sldId id="282" r:id="rId6"/>
    <p:sldId id="281" r:id="rId7"/>
    <p:sldId id="280" r:id="rId8"/>
    <p:sldId id="279" r:id="rId9"/>
    <p:sldId id="278" r:id="rId10"/>
    <p:sldId id="277" r:id="rId11"/>
    <p:sldId id="276" r:id="rId12"/>
    <p:sldId id="275" r:id="rId13"/>
    <p:sldId id="274" r:id="rId14"/>
    <p:sldId id="269" r:id="rId15"/>
    <p:sldId id="268" r:id="rId16"/>
    <p:sldId id="267" r:id="rId17"/>
    <p:sldId id="265" r:id="rId18"/>
    <p:sldId id="264" r:id="rId19"/>
    <p:sldId id="263" r:id="rId20"/>
    <p:sldId id="262" r:id="rId21"/>
    <p:sldId id="261" r:id="rId22"/>
    <p:sldId id="260" r:id="rId23"/>
    <p:sldId id="259" r:id="rId24"/>
    <p:sldId id="258" r:id="rId25"/>
    <p:sldId id="257" r:id="rId26"/>
    <p:sldId id="286" r:id="rId27"/>
    <p:sldId id="284" r:id="rId28"/>
    <p:sldId id="287" r:id="rId2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CdW3y7sle+nWTDdz+7jhrg==" hashData="A3PedxDRFGnbJJvIp+MezQbmg1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wheel spokes="8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72D87C-6AD7-434F-B22E-0C2C921D08C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81D6E-8638-42A7-BF37-F2C9D2C74C87}" type="datetimeFigureOut">
              <a:rPr lang="es-ES" smtClean="0"/>
              <a:pPr/>
              <a:t>22/12/2012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E2A2FC-C471-43E3-B43A-9EB4A05920A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C3E929DA-28AB-4D59-8C5D-6F38AF048D4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wheel spokes="8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audio" Target="../media/audio1.wav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gif"/><Relationship Id="rId4" Type="http://schemas.openxmlformats.org/officeDocument/2006/relationships/hyperlink" Target="http://www.microsofttranslator.com/bv.aspx?from=&amp;to=es&amp;a=http://www.hostingpics.net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hyperlink" Target="http://131.253.14.66/proxy.ashx?h=qNy09RnZs3KJG6KU2hkYKDnRH-h4lDBI&amp;a=http%3A%2F%2Fchezmanima.centerblog.net%2Frub-anges-.html" TargetMode="Externa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hyperlink" Target="http://131.253.14.66/proxy.ashx?h=AYdYf8C2UMQhmXFJy7FJW9agiBBj0hY-&amp;a=http%3A%2F%2Fchezmanima.centerblog.net%2Frub-anges--2.html" TargetMode="Externa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hyperlink" Target="http://131.253.14.66/proxy.ashx?h=KZVOI7g9p9UtN-aqThaoXXI7KBLj1Z5n&amp;a=http%3A%2F%2Fchezmanima.centerblog.net%2Frub-anges--3.html" TargetMode="Externa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hyperlink" Target="http://131.253.14.66/proxy.ashx?h=KZVOI7g9p9UtN-aqThaoXXI7KBLj1Z5n&amp;a=http%3A%2F%2Fchezmanima.centerblog.net%2Frub-anges--3.html" TargetMode="Externa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131.253.14.66/proxy.ashx?h=hCte7s4PoRrr3UUsstsY99RorOZSTPq3&amp;a=http://beatitia.centerblog.net/rub-creas-anges-.html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hyperlink" Target="http://131.253.14.66/proxy.ashx?h=0s0mztAve8rVFK7pNe75REbLtPolao-E&amp;a=http://beatitia.centerblog.net/rub-creas-anges--2.html" TargetMode="Externa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hyperlink" Target="http://131.253.14.66/proxy.ashx?h=0s0mztAve8rVFK7pNe75REbLtPolao-E&amp;a=http://beatitia.centerblog.net/rub-creas-anges--2.html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gif"/><Relationship Id="rId2" Type="http://schemas.openxmlformats.org/officeDocument/2006/relationships/hyperlink" Target="http://131.253.14.66/proxy.ashx?h=0s0mztAve8rVFK7pNe75REbLtPolao-E&amp;a=http://beatitia.centerblog.net/rub-creas-anges--2.html" TargetMode="Externa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hyperlink" Target="http://131.253.14.66/proxy.ashx?h=0s0mztAve8rVFK7pNe75REbLtPolao-E&amp;a=http://beatitia.centerblog.net/rub-creas-anges--2.html" TargetMode="Externa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hyperlink" Target="http://131.253.14.66/proxy.ashx?h=0s0mztAve8rVFK7pNe75REbLtPolao-E&amp;a=http://beatitia.centerblog.net/rub-creas-anges--2.html" TargetMode="Externa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hyperlink" Target="http://131.253.14.66/proxy.ashx?h=ibbchZx_3lqy_YywjkwKFOVx5LlPnWbD&amp;a=http://beatitia.centerblog.net/rub-creas-anges--4.html" TargetMode="Externa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gif"/><Relationship Id="rId3" Type="http://schemas.openxmlformats.org/officeDocument/2006/relationships/image" Target="../media/image33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0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9" descr="www.leperledelcuore.com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48680"/>
            <a:ext cx="2238375" cy="504826"/>
          </a:xfrm>
          <a:prstGeom prst="rect">
            <a:avLst/>
          </a:prstGeom>
          <a:noFill/>
        </p:spPr>
      </p:pic>
      <p:pic>
        <p:nvPicPr>
          <p:cNvPr id="5" name="Picture 4" descr="C:\Users\Usuario\Downloads\NECESARIO PARA PPS\z50d5be030e05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55776" y="404664"/>
            <a:ext cx="3743325" cy="638175"/>
          </a:xfrm>
          <a:prstGeom prst="rect">
            <a:avLst/>
          </a:prstGeom>
          <a:noFill/>
        </p:spPr>
      </p:pic>
      <p:pic>
        <p:nvPicPr>
          <p:cNvPr id="6" name="Picture 6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27584" y="1124744"/>
            <a:ext cx="2038350" cy="638175"/>
          </a:xfrm>
          <a:prstGeom prst="rect">
            <a:avLst/>
          </a:prstGeom>
          <a:noFill/>
        </p:spPr>
      </p:pic>
      <p:pic>
        <p:nvPicPr>
          <p:cNvPr id="7" name="Picture 7" descr="C:\Users\Usuario\Downloads\NECESARIO PARA PPS\z50d5be733b1c2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784" y="1124744"/>
            <a:ext cx="1771650" cy="638175"/>
          </a:xfrm>
          <a:prstGeom prst="rect">
            <a:avLst/>
          </a:prstGeom>
          <a:noFill/>
        </p:spPr>
      </p:pic>
      <p:pic>
        <p:nvPicPr>
          <p:cNvPr id="8" name="Picture 10" descr="C:\Users\Usuario\Downloads\NECESARIO PARA PPS\z504a099c9c4d3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 rot="2061264">
            <a:off x="6424891" y="994010"/>
            <a:ext cx="2286000" cy="638175"/>
          </a:xfrm>
          <a:prstGeom prst="rect">
            <a:avLst/>
          </a:prstGeom>
          <a:noFill/>
        </p:spPr>
      </p:pic>
      <p:pic>
        <p:nvPicPr>
          <p:cNvPr id="9" name="Picture 11" descr="C:\Users\Usuario\Downloads\NECESARIO PARA PPS\5\1144313743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195736" y="3068960"/>
            <a:ext cx="695325" cy="895350"/>
          </a:xfrm>
          <a:prstGeom prst="rect">
            <a:avLst/>
          </a:prstGeom>
          <a:noFill/>
        </p:spPr>
      </p:pic>
      <p:pic>
        <p:nvPicPr>
          <p:cNvPr id="10" name="Picture 12" descr="C:\Users\Usuario\Downloads\NECESARIO PARA PPS\5\1144314004[1].gif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059832" y="3068960"/>
            <a:ext cx="676275" cy="876300"/>
          </a:xfrm>
          <a:prstGeom prst="rect">
            <a:avLst/>
          </a:prstGeom>
          <a:noFill/>
        </p:spPr>
      </p:pic>
      <p:pic>
        <p:nvPicPr>
          <p:cNvPr id="11" name="Picture 13" descr="C:\Users\Usuario\Downloads\NECESARIO PARA PPS\5\1144313862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1920" y="3068960"/>
            <a:ext cx="666750" cy="904875"/>
          </a:xfrm>
          <a:prstGeom prst="rect">
            <a:avLst/>
          </a:prstGeom>
          <a:noFill/>
        </p:spPr>
      </p:pic>
      <p:pic>
        <p:nvPicPr>
          <p:cNvPr id="12" name="Picture 14" descr="C:\Users\Usuario\Downloads\NECESARIO PARA PPS\5\1144313823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16016" y="3068960"/>
            <a:ext cx="600075" cy="876300"/>
          </a:xfrm>
          <a:prstGeom prst="rect">
            <a:avLst/>
          </a:prstGeom>
          <a:noFill/>
        </p:spPr>
      </p:pic>
      <p:pic>
        <p:nvPicPr>
          <p:cNvPr id="13" name="Picture 15" descr="C:\Users\Usuario\Downloads\NECESARIO PARA PPS\5\1144313967[1]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36096" y="3068960"/>
            <a:ext cx="552450" cy="876300"/>
          </a:xfrm>
          <a:prstGeom prst="rect">
            <a:avLst/>
          </a:prstGeom>
          <a:noFill/>
        </p:spPr>
      </p:pic>
      <p:pic>
        <p:nvPicPr>
          <p:cNvPr id="14" name="Picture 16" descr="C:\Users\Usuario\Downloads\NECESARIO PARA PPS\5\1144314096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084168" y="3068960"/>
            <a:ext cx="647700" cy="904875"/>
          </a:xfrm>
          <a:prstGeom prst="rect">
            <a:avLst/>
          </a:prstGeom>
          <a:noFill/>
        </p:spPr>
      </p:pic>
      <p:pic>
        <p:nvPicPr>
          <p:cNvPr id="15" name="Picture 18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932040" y="5445224"/>
            <a:ext cx="3629025" cy="885825"/>
          </a:xfrm>
          <a:prstGeom prst="rect">
            <a:avLst/>
          </a:prstGeom>
          <a:noFill/>
        </p:spPr>
      </p:pic>
      <p:pic>
        <p:nvPicPr>
          <p:cNvPr id="16" name="Picture 17" descr="C:\Users\Usuario\Downloads\NECESARIO PARA PPS\altavoz24[1].gif"/>
          <p:cNvPicPr>
            <a:picLocks noChangeAspect="1" noChangeArrowheads="1" noCrop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55576" y="5661248"/>
            <a:ext cx="762000" cy="476250"/>
          </a:xfrm>
          <a:prstGeom prst="rect">
            <a:avLst/>
          </a:prstGeom>
          <a:noFill/>
        </p:spPr>
      </p:pic>
      <p:pic>
        <p:nvPicPr>
          <p:cNvPr id="1028" name="Picture 4" descr="C:\Users\Usuario\Downloads\MARCOS QUE BRLLAN\8fb15d11[1]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8" name="Picture 2" descr="C:\Users\Usuario\Downloads\2e06eb568c_78064862_o2[1]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2483768" y="5733256"/>
            <a:ext cx="1190625" cy="6667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  <p:sndAc>
      <p:stSnd>
        <p:snd r:embed="rId2" name="16 - Robbie Williams - Angel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TEXTURAS\3y2b158s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6" descr="C:\Users\Usuario\Downloads\zihtrfvo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36912"/>
            <a:ext cx="2463800" cy="3608387"/>
          </a:xfrm>
          <a:prstGeom prst="rect">
            <a:avLst/>
          </a:prstGeom>
          <a:noFill/>
        </p:spPr>
      </p:pic>
      <p:pic>
        <p:nvPicPr>
          <p:cNvPr id="4" name="Picture 16" descr="Hebergeur d'image">
            <a:hlinkClick r:id="rId4" tooltip="Hebergeur d'image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64088" y="0"/>
            <a:ext cx="3779912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6150114"/>
            <a:ext cx="59401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chemeClr val="bg1"/>
                </a:solidFill>
              </a:rPr>
              <a:t>I </a:t>
            </a:r>
            <a:r>
              <a:rPr lang="es-ES" sz="2000" b="1" dirty="0">
                <a:solidFill>
                  <a:schemeClr val="bg1"/>
                </a:solidFill>
              </a:rPr>
              <a:t>sit and </a:t>
            </a:r>
            <a:r>
              <a:rPr lang="es-ES" sz="2000" b="1" dirty="0" smtClean="0">
                <a:solidFill>
                  <a:schemeClr val="bg1"/>
                </a:solidFill>
              </a:rPr>
              <a:t>wait, ¿ An </a:t>
            </a:r>
            <a:r>
              <a:rPr lang="es-ES" sz="2000" b="1" dirty="0">
                <a:solidFill>
                  <a:schemeClr val="bg1"/>
                </a:solidFill>
              </a:rPr>
              <a:t>angel contemplates my </a:t>
            </a:r>
            <a:r>
              <a:rPr lang="es-ES" sz="2000" b="1" dirty="0" smtClean="0">
                <a:solidFill>
                  <a:schemeClr val="bg1"/>
                </a:solidFill>
              </a:rPr>
              <a:t>Destiny?</a:t>
            </a:r>
          </a:p>
          <a:p>
            <a:r>
              <a:rPr lang="es-ES" sz="2000" b="1" dirty="0">
                <a:solidFill>
                  <a:srgbClr val="FFFF00"/>
                </a:solidFill>
              </a:rPr>
              <a:t>Me siento y espero, ¿Un ángel contempla mi destino?</a:t>
            </a:r>
          </a:p>
        </p:txBody>
      </p:sp>
    </p:spTree>
  </p:cSld>
  <p:clrMapOvr>
    <a:masterClrMapping/>
  </p:clrMapOvr>
  <p:transition advTm="13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Usuario\Downloads\MUJERES Y HOMBRES JEPG\acc1a014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49280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002060"/>
                </a:solidFill>
                <a:latin typeface="Arial Black" pitchFamily="34" charset="0"/>
              </a:rPr>
              <a:t>And do they know The places where we go When we're grey and old </a:t>
            </a:r>
          </a:p>
          <a:p>
            <a:pPr algn="ctr"/>
            <a:r>
              <a:rPr lang="es-ES" dirty="0" smtClean="0">
                <a:solidFill>
                  <a:srgbClr val="FF0000"/>
                </a:solidFill>
                <a:latin typeface="Arial Black" pitchFamily="34" charset="0"/>
              </a:rPr>
              <a:t>¿Y saben, Los lugares donde vamos,  Cuando estamos grises y viejos?</a:t>
            </a:r>
            <a:endParaRPr lang="es-ES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ladyj.hu/angyalok/angyal_02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0"/>
            <a:ext cx="5400600" cy="6068353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934670"/>
            <a:ext cx="9144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cost I have been told That salvation lets their wings unfold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porque yo he sido informado, Que la salvación deja sus alas se despliegan</a:t>
            </a:r>
            <a:endParaRPr lang="es-ES" dirty="0">
              <a:solidFill>
                <a:schemeClr val="bg1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advTm="13000"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ladyj.hu/angyalok/angyal_00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7068277" cy="5301208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So when I'm lying in my bed, With thoughts running through my head, And I feel that love is dead, I'm loving angels.</a:t>
            </a:r>
          </a:p>
          <a:p>
            <a:pPr algn="ctr"/>
            <a:r>
              <a:rPr lang="es-ES" b="1" dirty="0" smtClean="0">
                <a:solidFill>
                  <a:schemeClr val="bg1"/>
                </a:solidFill>
              </a:rPr>
              <a:t>Así que cuando estoy acostado en mi cama, Con pensamientos dando vueltas en mi cabeza, Y siento que el amor ha muerto, Estoy  amando ángeles.</a:t>
            </a:r>
          </a:p>
        </p:txBody>
      </p:sp>
    </p:spTree>
  </p:cSld>
  <p:clrMapOvr>
    <a:masterClrMapping/>
  </p:clrMapOvr>
  <p:transition advTm="15000"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PORTUGUES\JPGE\tag+isleño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251520" y="5445224"/>
            <a:ext cx="8640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>
                <a:solidFill>
                  <a:srgbClr val="FFFF00"/>
                </a:solidFill>
                <a:latin typeface="Arial Black" pitchFamily="34" charset="0"/>
              </a:rPr>
              <a:t>And through it all she offers me protection, A lot of love and affection, Whether I'm right or wrong</a:t>
            </a:r>
            <a:r>
              <a:rPr lang="es-ES" b="1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</a:p>
          <a:p>
            <a:pPr algn="ctr"/>
            <a:r>
              <a:rPr lang="es-ES" dirty="0" smtClean="0">
                <a:solidFill>
                  <a:srgbClr val="C00000"/>
                </a:solidFill>
                <a:latin typeface="Arial Black" pitchFamily="34" charset="0"/>
              </a:rPr>
              <a:t>Y a pesar de todo lo que ella me ofrece protección, Un montón de amor y afecto, Si estoy en lo cierto o equivocado.</a:t>
            </a:r>
          </a:p>
        </p:txBody>
      </p:sp>
      <p:pic>
        <p:nvPicPr>
          <p:cNvPr id="4" name="Picture 5" descr="http://www.ladyj.hu/angyalok/angyal_04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55715" cy="3233117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373216"/>
            <a:ext cx="9144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rgbClr val="FF0000"/>
                </a:solidFill>
                <a:latin typeface="+mj-lt"/>
              </a:rPr>
              <a:t>And down the waterfall, take me anywhere, I know that life will not break me. When the time comes, she will not forsake, In loving angels instead</a:t>
            </a:r>
          </a:p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Y abajo de la cascada, Llévame a donde sea, Sé que la vida no me va a romper. </a:t>
            </a:r>
            <a:r>
              <a:rPr lang="es-ES" sz="2000" b="1" smtClean="0">
                <a:solidFill>
                  <a:srgbClr val="FFFF00"/>
                </a:solidFill>
              </a:rPr>
              <a:t>Cuando llegue el momento, ella no me abandonará, En un  lugar amando ángeles</a:t>
            </a:r>
          </a:p>
        </p:txBody>
      </p:sp>
    </p:spTree>
  </p:cSld>
  <p:clrMapOvr>
    <a:masterClrMapping/>
  </p:clrMapOvr>
  <p:transition advTm="22000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14-4-2012\SE MUEVE EL AGUA Y GENTE LLORANDO\www.tvn.hu_870ec100a36fbe6343c7b88dcfea88a8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14-4-2012\CORAZONES GIFS\4f36b3d79758111022012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0"/>
            <a:ext cx="5040560" cy="5136267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059832" y="4797152"/>
            <a:ext cx="54726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When I am weak, Pain and walking one direction. He looked up, and I know I'll always be blessed with love</a:t>
            </a:r>
            <a:r>
              <a:rPr lang="es-ES" b="1" dirty="0" smtClean="0"/>
              <a:t>,</a:t>
            </a:r>
          </a:p>
          <a:p>
            <a:r>
              <a:rPr lang="es-ES" b="1" dirty="0" smtClean="0">
                <a:solidFill>
                  <a:srgbClr val="FFFF00"/>
                </a:solidFill>
              </a:rPr>
              <a:t>Cuando soy débil, el dolor y caminar en una dirección, levantó la vista, y sé que siempre voy a estar bendecido con el amor,</a:t>
            </a:r>
          </a:p>
        </p:txBody>
      </p:sp>
    </p:spTree>
  </p:cSld>
  <p:clrMapOvr>
    <a:masterClrMapping/>
  </p:clrMapOvr>
  <p:transition advTm="24000">
    <p:wheel spokes="8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JPEG\20090730152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3" descr="http://www.ladyj.hu/angyalok/angyal_0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451434" cy="2780928"/>
          </a:xfrm>
          <a:prstGeom prst="rect">
            <a:avLst/>
          </a:prstGeom>
          <a:noFill/>
        </p:spPr>
      </p:pic>
      <p:pic>
        <p:nvPicPr>
          <p:cNvPr id="4" name="Picture 3" descr="http://www.ladyj.hu/angyalok/angyal_0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2566" y="0"/>
            <a:ext cx="2451434" cy="278092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657671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rgbClr val="FFFF00"/>
                </a:solidFill>
                <a:latin typeface="Arial Black" pitchFamily="34" charset="0"/>
              </a:rPr>
              <a:t>And as  the  feeling  grows, meat  gives  it to  my bones, and  when  love is  dead, Instead I love  Angels</a:t>
            </a:r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.</a:t>
            </a:r>
          </a:p>
          <a:p>
            <a:pPr algn="ctr"/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Y a medida que crece el sentimiento, la carne le da a los huesos y cuando el amor está muerto, en su lugar me encanta los ángeles</a:t>
            </a:r>
          </a:p>
        </p:txBody>
      </p:sp>
    </p:spTree>
  </p:cSld>
  <p:clrMapOvr>
    <a:masterClrMapping/>
  </p:clrMapOvr>
  <p:transition advTm="14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C:\Users\Usuario\Downloads\JPEG\Beso_bajo_la_Luna-1024x768-641605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0" y="5517232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>
                <a:solidFill>
                  <a:schemeClr val="bg1"/>
                </a:solidFill>
                <a:latin typeface="Arial Black" pitchFamily="34" charset="0"/>
              </a:rPr>
              <a:t>And through it all she offers me protection, a  lot of love and affection, whether I'm right or wrong</a:t>
            </a:r>
            <a:r>
              <a:rPr lang="es-ES" dirty="0" smtClean="0">
                <a:solidFill>
                  <a:schemeClr val="bg1"/>
                </a:solidFill>
                <a:latin typeface="Arial Black" pitchFamily="34" charset="0"/>
              </a:rPr>
              <a:t>.</a:t>
            </a:r>
          </a:p>
          <a:p>
            <a:pPr algn="ctr"/>
            <a:r>
              <a:rPr lang="es-ES" dirty="0" smtClean="0">
                <a:solidFill>
                  <a:srgbClr val="FFFF00"/>
                </a:solidFill>
                <a:latin typeface="Arial Black" pitchFamily="34" charset="0"/>
              </a:rPr>
              <a:t>Y a pesar de todo lo que ella me ofrece protección, un montón de amor y afecto, si estoy en lo cierto o equivocado.</a:t>
            </a:r>
          </a:p>
        </p:txBody>
      </p:sp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C:\Users\Usuario\Downloads\14-4-2012\PNG HOMBRES\8a8301d0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04664"/>
            <a:ext cx="3096344" cy="6048672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4869160"/>
            <a:ext cx="82809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>
                <a:solidFill>
                  <a:srgbClr val="FF0000"/>
                </a:solidFill>
              </a:rPr>
              <a:t>And down the waterfall, take my wherever, I  know that life will not break me, when  the time comes, she will not forsake, Instead loving </a:t>
            </a:r>
            <a:r>
              <a:rPr lang="es-ES" sz="2000" b="1" dirty="0" smtClean="0">
                <a:solidFill>
                  <a:srgbClr val="FF0000"/>
                </a:solidFill>
              </a:rPr>
              <a:t>ángels</a:t>
            </a:r>
          </a:p>
          <a:p>
            <a:pPr algn="ctr"/>
            <a:r>
              <a:rPr lang="es-ES" sz="2000" b="1" dirty="0" smtClean="0">
                <a:solidFill>
                  <a:srgbClr val="002060"/>
                </a:solidFill>
              </a:rPr>
              <a:t>Y abajo de la cascada, toma mi donde sea, sé que la vida no me va a romper,  cuando llegue el momento, ella no me abandonará, en lugar amando ángeles</a:t>
            </a:r>
          </a:p>
        </p:txBody>
      </p:sp>
    </p:spTree>
  </p:cSld>
  <p:clrMapOvr>
    <a:masterClrMapping/>
  </p:clrMapOvr>
  <p:transition advTm="24000">
    <p:wheel spokes="8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uario\Downloads\PORTUGUES\fondos navidad 2013\pozadi3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C:\Users\Usuario\Downloads\angyalkas_png_kepek_00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23728" y="0"/>
            <a:ext cx="702027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nge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nge ... Belle image de ma Sandy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nge  ... Belle image">
            <a:hlinkClick r:id="rId2" tooltip="Agrandir l'image de chezmanim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nge  ... Belle image chez ma popine Kty">
            <a:hlinkClick r:id="rId2" tooltip="Agrandir l'image de chezmanim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REA ANG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5" name="Picture 3" descr="C:\Users\Usuario\Downloads\Imagen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1880" y="1412776"/>
            <a:ext cx="2657475" cy="3157537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REA ANG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REA ANGE">
            <a:hlinkClick r:id="rId2" tooltip="Agrandir l'image de beatiti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REA ANGE">
            <a:hlinkClick r:id="rId2" tooltip="Agrandir l'image de beatitia.centerblog.net"/>
          </p:cNvPr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REA ANG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2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REA ANG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REA ANGE">
            <a:hlinkClick r:id="rId2" tooltip="Agrandir l'image de beatitia.centerblog.net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Usuario\Downloads\angeli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60648"/>
            <a:ext cx="1588393" cy="1975413"/>
          </a:xfrm>
          <a:prstGeom prst="rect">
            <a:avLst/>
          </a:prstGeom>
          <a:noFill/>
        </p:spPr>
      </p:pic>
      <p:pic>
        <p:nvPicPr>
          <p:cNvPr id="3" name="Picture 4" descr="C:\Users\Usuario\Downloads\angyalkas_png_kepek_003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332656"/>
            <a:ext cx="1654282" cy="1446981"/>
          </a:xfrm>
          <a:prstGeom prst="rect">
            <a:avLst/>
          </a:prstGeom>
          <a:noFill/>
        </p:spPr>
      </p:pic>
      <p:pic>
        <p:nvPicPr>
          <p:cNvPr id="4" name="Picture 5" descr="C:\Users\Usuario\Downloads\angyalkas_png_kepek_006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080" y="188640"/>
            <a:ext cx="1344995" cy="1639019"/>
          </a:xfrm>
          <a:prstGeom prst="rect">
            <a:avLst/>
          </a:prstGeom>
          <a:noFill/>
        </p:spPr>
      </p:pic>
      <p:pic>
        <p:nvPicPr>
          <p:cNvPr id="5" name="Picture 7" descr="C:\Users\Usuario\Downloads\angyalkas_png_kepek_013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49058" y="188640"/>
            <a:ext cx="1694942" cy="1319733"/>
          </a:xfrm>
          <a:prstGeom prst="rect">
            <a:avLst/>
          </a:prstGeom>
          <a:noFill/>
        </p:spPr>
      </p:pic>
      <p:pic>
        <p:nvPicPr>
          <p:cNvPr id="6" name="Picture 8" descr="C:\Users\Usuario\Downloads\angyalkas_png_kepek_017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2996952"/>
            <a:ext cx="1291738" cy="1468561"/>
          </a:xfrm>
          <a:prstGeom prst="rect">
            <a:avLst/>
          </a:prstGeom>
          <a:noFill/>
        </p:spPr>
      </p:pic>
      <p:pic>
        <p:nvPicPr>
          <p:cNvPr id="7" name="Picture 10" descr="C:\Users\Usuario\Downloads\angyalkas_png_kepek_019[1]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619672" y="2708920"/>
            <a:ext cx="1625352" cy="2091888"/>
          </a:xfrm>
          <a:prstGeom prst="rect">
            <a:avLst/>
          </a:prstGeom>
          <a:noFill/>
        </p:spPr>
      </p:pic>
      <p:pic>
        <p:nvPicPr>
          <p:cNvPr id="8" name="Picture 11" descr="C:\Users\Usuario\Downloads\angyalkas_png_kepek_020[1]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75855" y="2852936"/>
            <a:ext cx="1834601" cy="1642095"/>
          </a:xfrm>
          <a:prstGeom prst="rect">
            <a:avLst/>
          </a:prstGeom>
          <a:noFill/>
        </p:spPr>
      </p:pic>
      <p:pic>
        <p:nvPicPr>
          <p:cNvPr id="9" name="Picture 12" descr="C:\Users\Usuario\Downloads\angyalkas_png_kepek_046[1]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076056" y="2492896"/>
            <a:ext cx="1674490" cy="1989974"/>
          </a:xfrm>
          <a:prstGeom prst="rect">
            <a:avLst/>
          </a:prstGeom>
          <a:noFill/>
        </p:spPr>
      </p:pic>
      <p:pic>
        <p:nvPicPr>
          <p:cNvPr id="10" name="Picture 13" descr="C:\Users\Usuario\Downloads\fantazia_tunderek_007[1]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804050" y="2276872"/>
            <a:ext cx="2339950" cy="2339950"/>
          </a:xfrm>
          <a:prstGeom prst="rect">
            <a:avLst/>
          </a:prstGeom>
          <a:noFill/>
        </p:spPr>
      </p:pic>
      <p:pic>
        <p:nvPicPr>
          <p:cNvPr id="11" name="Picture 6" descr="C:\Users\Usuario\Downloads\angyalkas_png_kepek_011[1]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1520" y="5229200"/>
            <a:ext cx="1288525" cy="1330201"/>
          </a:xfrm>
          <a:prstGeom prst="rect">
            <a:avLst/>
          </a:prstGeom>
          <a:noFill/>
        </p:spPr>
      </p:pic>
      <p:pic>
        <p:nvPicPr>
          <p:cNvPr id="12" name="Picture 9" descr="C:\Users\Usuario\Downloads\angyalkas_png_kepek_018[1]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7236296" y="4869160"/>
            <a:ext cx="1368152" cy="1703634"/>
          </a:xfrm>
          <a:prstGeom prst="rect">
            <a:avLst/>
          </a:prstGeom>
          <a:noFill/>
        </p:spPr>
      </p:pic>
      <p:pic>
        <p:nvPicPr>
          <p:cNvPr id="13" name="Picture 15" descr="www.leperledelcuore.com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835696" y="5013176"/>
            <a:ext cx="5606337" cy="1189223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5373216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  <a:latin typeface="Arial Black" pitchFamily="34" charset="0"/>
              </a:rPr>
              <a:t>And through it all she offers me protection, a lot of love and affection, whether I'm right or wrong.</a:t>
            </a:r>
          </a:p>
          <a:p>
            <a:pPr algn="ctr"/>
            <a:r>
              <a:rPr lang="es-ES" dirty="0" smtClean="0">
                <a:latin typeface="Arial Black" pitchFamily="34" charset="0"/>
              </a:rPr>
              <a:t>Y a pesar de todo lo que ella me ofrece protección, un montón de amor y afecto, si estoy en lo cierto o equivocado.</a:t>
            </a:r>
          </a:p>
        </p:txBody>
      </p:sp>
    </p:spTree>
  </p:cSld>
  <p:clrMapOvr>
    <a:masterClrMapping/>
  </p:clrMapOvr>
  <p:transition advTm="12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C:\Users\Usuario\Downloads\LOS MISMOS, Y NIÑAS Y NIÑOS\angyalkas_png_kepek_01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133125" cy="4032448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0" y="5445224"/>
            <a:ext cx="9144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Arial Black" pitchFamily="34" charset="0"/>
              </a:rPr>
              <a:t>And down the waterfall Wherever it may take me I know that life won't break me When I come to call she won't forsake me I'm loving angels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Y abajo de la cascada, Donde quiera que me lleve, Sé que la vida no me va a romper, Cuando vengo a llamar ella no me abandonará, Soy amante de los ángeles</a:t>
            </a:r>
          </a:p>
        </p:txBody>
      </p:sp>
    </p:spTree>
  </p:cSld>
  <p:clrMapOvr>
    <a:masterClrMapping/>
  </p:clrMapOvr>
  <p:transition advTm="2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645</Words>
  <Application>Microsoft Office PowerPoint</Application>
  <PresentationFormat>Presentación en pantalla (4:3)</PresentationFormat>
  <Paragraphs>52</Paragraphs>
  <Slides>27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27</vt:i4>
      </vt:variant>
    </vt:vector>
  </HeadingPairs>
  <TitlesOfParts>
    <vt:vector size="2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20</cp:revision>
  <dcterms:created xsi:type="dcterms:W3CDTF">2012-12-22T14:44:10Z</dcterms:created>
  <dcterms:modified xsi:type="dcterms:W3CDTF">2012-12-22T16:41:37Z</dcterms:modified>
</cp:coreProperties>
</file>