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3" r:id="rId3"/>
    <p:sldId id="256" r:id="rId4"/>
    <p:sldId id="257" r:id="rId5"/>
    <p:sldId id="258" r:id="rId6"/>
    <p:sldId id="259" r:id="rId7"/>
    <p:sldId id="260" r:id="rId8"/>
    <p:sldId id="261" r:id="rId9"/>
    <p:sldId id="27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7" r:id="rId20"/>
    <p:sldId id="278" r:id="rId21"/>
    <p:sldId id="279" r:id="rId22"/>
    <p:sldId id="280" r:id="rId23"/>
    <p:sldId id="281" r:id="rId24"/>
    <p:sldId id="284" r:id="rId25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h5cZlYeMGeaHYFDFNKeBQ" hashData="Nl9KQ5rSAYjGsMU6K8/98L/UVh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6600CC"/>
    <a:srgbClr val="FF0000"/>
    <a:srgbClr val="FF9966"/>
    <a:srgbClr val="0033CC"/>
    <a:srgbClr val="0066FF"/>
    <a:srgbClr val="006600"/>
    <a:srgbClr val="00FF00"/>
    <a:srgbClr val="99FF33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 varScale="1">
        <p:scale>
          <a:sx n="41" d="100"/>
          <a:sy n="41" d="100"/>
        </p:scale>
        <p:origin x="-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ED543382-CC80-47FC-BAF7-74BC041DDFB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43382-CC80-47FC-BAF7-74BC041DDFB1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36D7A-88E3-482C-B16F-2BEE8D826D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B81930-B740-4F96-BABC-EEE1D89BF8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2FE5D-1D21-4E15-AC46-D124073879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4698D-8BC5-4BDB-A954-7BA9B93C3E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C9502C-50CC-4C2E-95DC-FFD1937EFD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51981-ED0F-4620-8DD3-C39EF623BF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420D4-2935-457E-85D5-DDD8BF560E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A1399-AB20-4086-B560-0CE9DC1E9F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2577B-509A-4CE8-9BE3-99420EC66B5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A750F-B446-4CBD-AE9F-3D392F2123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04D77-5587-4698-BEE6-E0CE8ECF56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FC574-634E-478B-AE36-CA47D43573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7A667188-E645-4188-B091-1F632F7623D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7B91F7-A773-4364-9DB5-B89E7617F6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3.bp.blogspot.com/_EZ16vWYvHHg/SkvU_bVIKUI/AAAAAAAADP0/vznFbzNg-9I/s1600-h/MujerenelRio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3.bp.blogspot.com/_EZ16vWYvHHg/Sl5Mhlz0jEI/AAAAAAAADvY/1b1snPLACco/s1600-h/Mujeres+fantasticas+6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2.bp.blogspot.com/_EZ16vWYvHHg/Sl5MTPSJM_I/AAAAAAAADvI/bZP6a3Dfv08/s1600-h/Mujeres+fantasticas+4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1.bp.blogspot.com/_EZ16vWYvHHg/Sl5MSYyn_0I/AAAAAAAADu4/bb8MbtroLmo/s1600-h/Mujeres+fantasticas+2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2" y="285728"/>
            <a:ext cx="8572558" cy="6286544"/>
          </a:xfrm>
          <a:prstGeom prst="rect">
            <a:avLst/>
          </a:prstGeom>
          <a:noFill/>
        </p:spPr>
      </p:pic>
      <p:pic>
        <p:nvPicPr>
          <p:cNvPr id="21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58" cy="6286544"/>
          </a:xfrm>
          <a:prstGeom prst="rect">
            <a:avLst/>
          </a:prstGeom>
          <a:noFill/>
        </p:spPr>
      </p:pic>
      <p:pic>
        <p:nvPicPr>
          <p:cNvPr id="33812" name="Picture 20" descr="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714752"/>
            <a:ext cx="3606800" cy="2525712"/>
          </a:xfrm>
          <a:prstGeom prst="rect">
            <a:avLst/>
          </a:prstGeom>
          <a:noFill/>
        </p:spPr>
      </p:pic>
      <p:sp>
        <p:nvSpPr>
          <p:cNvPr id="11" name="10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620"/>
              <a:gd name="adj2" fmla="val 3996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11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309"/>
              <a:gd name="adj2" fmla="val 4306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500694" y="2071678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  <a:latin typeface="Lucida Calligraphy" pitchFamily="66" charset="0"/>
              </a:rPr>
              <a:t>Angel</a:t>
            </a:r>
            <a:endParaRPr lang="en-US" sz="4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357818" y="2857496"/>
            <a:ext cx="3429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effectLst/>
                <a:latin typeface="Lucida Calligraphy" pitchFamily="66" charset="0"/>
              </a:rPr>
              <a:t>Sara Mc Lachlan</a:t>
            </a:r>
            <a:endParaRPr lang="en-US" sz="2400" dirty="0">
              <a:solidFill>
                <a:srgbClr val="FFFF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858148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715272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6143644"/>
            <a:ext cx="460362" cy="287727"/>
          </a:xfrm>
          <a:prstGeom prst="rect">
            <a:avLst/>
          </a:prstGeom>
          <a:noFill/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3643306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2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2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2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/>
      <p:bldP spid="14" grpId="0"/>
      <p:bldP spid="16" grpId="0" build="allAtOnce"/>
      <p:bldP spid="17" grpId="0"/>
      <p:bldP spid="18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60" name="Picture 12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9144000" cy="5718175"/>
          </a:xfrm>
          <a:prstGeom prst="rect">
            <a:avLst/>
          </a:prstGeom>
          <a:noFill/>
        </p:spPr>
      </p:pic>
      <p:pic>
        <p:nvPicPr>
          <p:cNvPr id="6" name="Picture 12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5718175"/>
          </a:xfrm>
          <a:prstGeom prst="rect">
            <a:avLst/>
          </a:prstGeom>
          <a:noFill/>
        </p:spPr>
      </p:pic>
      <p:pic>
        <p:nvPicPr>
          <p:cNvPr id="7" name="Picture 12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5718175"/>
          </a:xfrm>
          <a:prstGeom prst="rect">
            <a:avLst/>
          </a:prstGeom>
          <a:noFill/>
        </p:spPr>
      </p:pic>
      <p:pic>
        <p:nvPicPr>
          <p:cNvPr id="9" name="Picture 12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5718175"/>
          </a:xfrm>
          <a:prstGeom prst="rect">
            <a:avLst/>
          </a:prstGeom>
          <a:noFill/>
        </p:spPr>
      </p:pic>
      <p:pic>
        <p:nvPicPr>
          <p:cNvPr id="11" name="Picture 12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5718175"/>
          </a:xfrm>
          <a:prstGeom prst="rect">
            <a:avLst/>
          </a:prstGeom>
          <a:noFill/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427538" y="3068638"/>
            <a:ext cx="39608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Spend all your time waiting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Pasas todo tu tiempo esperando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00113" y="4292600"/>
            <a:ext cx="3816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that second chance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aquélla segunda oportunidad</a:t>
            </a:r>
          </a:p>
        </p:txBody>
      </p:sp>
    </p:spTree>
  </p:cSld>
  <p:clrMapOvr>
    <a:masterClrMapping/>
  </p:clrMapOvr>
  <p:transition spd="slow" advClick="0" advTm="16500">
    <p:comb/>
    <p:sndAc>
      <p:stSnd>
        <p:snd r:embed="rId2" name="wav (soundtrack) sara mclachlan - un angel enamorado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Women - Gothic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140200" y="2420938"/>
            <a:ext cx="42497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there's always some reason</a:t>
            </a:r>
            <a:r>
              <a:rPr lang="es-ES">
                <a:effectLst/>
              </a:rPr>
              <a:t>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siempre hay alguna razón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779838" y="1196975"/>
            <a:ext cx="47529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a break that would make it okay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un descanso que sería mejor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3" name="Picture 17" descr="Women - Gothic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323850" y="476250"/>
            <a:ext cx="48244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feel not good enough</a:t>
            </a:r>
            <a:r>
              <a:rPr lang="es-ES">
                <a:solidFill>
                  <a:schemeClr val="bg1"/>
                </a:solidFill>
                <a:effectLst/>
              </a:rPr>
              <a:t>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no sentirte lo suficientemente bien</a:t>
            </a:r>
            <a:endParaRPr lang="es-E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427538" y="1628775"/>
            <a:ext cx="43926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it's hard at the end of the day</a:t>
            </a:r>
            <a:r>
              <a:rPr lang="es-ES">
                <a:solidFill>
                  <a:schemeClr val="bg1"/>
                </a:solidFill>
                <a:effectLst/>
              </a:rPr>
              <a:t>   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es duro al final del día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  <p:bldP spid="41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CLICK PARA AMPLIAR A 1600X1000PX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219700" y="981075"/>
            <a:ext cx="33131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I need some distraction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Necesito alguna distracción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435600" y="2349500"/>
            <a:ext cx="28797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oh beautiful release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hermosa libertad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Women - Artistic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11188" y="908050"/>
            <a:ext cx="4537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memories seep from my veins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recuerdos se filtran desde mis venas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827088" y="2420938"/>
            <a:ext cx="3311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let me be empty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Déjame estar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el vacío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1267654262K2KsjF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23850" y="1125538"/>
            <a:ext cx="46085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and weightless and maybe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sin carga y quizás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23850" y="2492375"/>
            <a:ext cx="43926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I'll find some peace tonight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Encontraré alguna paz esta noche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 descr="CLICK PARA AMPLIAR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3366"/>
          </a:solidFill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755650" y="1125538"/>
            <a:ext cx="43211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arms of the angel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los brazos del ángel 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003800" y="2349500"/>
            <a:ext cx="35988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fly away from here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salgo volando de aquí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205" name="Picture 13" descr="i'm here por karlasmad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126163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68313" y="3933825"/>
            <a:ext cx="45354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from this dark cold hotel room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esta fría y oscura habitación de hotel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708400" y="5157788"/>
            <a:ext cx="48974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  <a:effectLst/>
              </a:rPr>
              <a:t>and the endlessness that you fear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la eternidad que tú temes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0" y="333375"/>
            <a:ext cx="914400" cy="914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13" name="Freeform 21"/>
          <p:cNvSpPr>
            <a:spLocks/>
          </p:cNvSpPr>
          <p:nvPr/>
        </p:nvSpPr>
        <p:spPr bwMode="auto">
          <a:xfrm>
            <a:off x="-20638" y="5805488"/>
            <a:ext cx="1784351" cy="793750"/>
          </a:xfrm>
          <a:custGeom>
            <a:avLst/>
            <a:gdLst/>
            <a:ahLst/>
            <a:cxnLst>
              <a:cxn ang="0">
                <a:pos x="0" y="500"/>
              </a:cxn>
              <a:cxn ang="0">
                <a:pos x="276" y="500"/>
              </a:cxn>
              <a:cxn ang="0">
                <a:pos x="1124" y="0"/>
              </a:cxn>
            </a:cxnLst>
            <a:rect l="0" t="0" r="r" b="b"/>
            <a:pathLst>
              <a:path w="1124" h="500">
                <a:moveTo>
                  <a:pt x="0" y="500"/>
                </a:moveTo>
                <a:cubicBezTo>
                  <a:pt x="92" y="500"/>
                  <a:pt x="184" y="500"/>
                  <a:pt x="276" y="500"/>
                </a:cubicBezTo>
                <a:lnTo>
                  <a:pt x="112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4" name="Freeform 22"/>
          <p:cNvSpPr>
            <a:spLocks/>
          </p:cNvSpPr>
          <p:nvPr/>
        </p:nvSpPr>
        <p:spPr bwMode="auto">
          <a:xfrm>
            <a:off x="-28575" y="6261100"/>
            <a:ext cx="430213" cy="363538"/>
          </a:xfrm>
          <a:custGeom>
            <a:avLst/>
            <a:gdLst/>
            <a:ahLst/>
            <a:cxnLst>
              <a:cxn ang="0">
                <a:pos x="5" y="201"/>
              </a:cxn>
              <a:cxn ang="0">
                <a:pos x="156" y="213"/>
              </a:cxn>
              <a:cxn ang="0">
                <a:pos x="256" y="201"/>
              </a:cxn>
              <a:cxn ang="0">
                <a:pos x="181" y="176"/>
              </a:cxn>
              <a:cxn ang="0">
                <a:pos x="106" y="138"/>
              </a:cxn>
              <a:cxn ang="0">
                <a:pos x="56" y="75"/>
              </a:cxn>
              <a:cxn ang="0">
                <a:pos x="31" y="0"/>
              </a:cxn>
              <a:cxn ang="0">
                <a:pos x="5" y="201"/>
              </a:cxn>
            </a:cxnLst>
            <a:rect l="0" t="0" r="r" b="b"/>
            <a:pathLst>
              <a:path w="271" h="229">
                <a:moveTo>
                  <a:pt x="5" y="201"/>
                </a:moveTo>
                <a:cubicBezTo>
                  <a:pt x="55" y="205"/>
                  <a:pt x="106" y="213"/>
                  <a:pt x="156" y="213"/>
                </a:cubicBezTo>
                <a:cubicBezTo>
                  <a:pt x="190" y="213"/>
                  <a:pt x="237" y="229"/>
                  <a:pt x="256" y="201"/>
                </a:cubicBezTo>
                <a:cubicBezTo>
                  <a:pt x="271" y="179"/>
                  <a:pt x="206" y="184"/>
                  <a:pt x="181" y="176"/>
                </a:cubicBezTo>
                <a:cubicBezTo>
                  <a:pt x="130" y="159"/>
                  <a:pt x="153" y="170"/>
                  <a:pt x="106" y="138"/>
                </a:cubicBezTo>
                <a:cubicBezTo>
                  <a:pt x="91" y="116"/>
                  <a:pt x="70" y="98"/>
                  <a:pt x="56" y="75"/>
                </a:cubicBezTo>
                <a:cubicBezTo>
                  <a:pt x="52" y="69"/>
                  <a:pt x="33" y="6"/>
                  <a:pt x="31" y="0"/>
                </a:cubicBezTo>
                <a:cubicBezTo>
                  <a:pt x="0" y="90"/>
                  <a:pt x="19" y="25"/>
                  <a:pt x="5" y="201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215" name="Rectangle 23"/>
          <p:cNvSpPr>
            <a:spLocks noChangeArrowheads="1"/>
          </p:cNvSpPr>
          <p:nvPr/>
        </p:nvSpPr>
        <p:spPr bwMode="auto">
          <a:xfrm>
            <a:off x="8748713" y="476250"/>
            <a:ext cx="395287" cy="3603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16" name="Rectangle 24"/>
          <p:cNvSpPr>
            <a:spLocks noChangeArrowheads="1"/>
          </p:cNvSpPr>
          <p:nvPr/>
        </p:nvSpPr>
        <p:spPr bwMode="auto">
          <a:xfrm>
            <a:off x="8748713" y="6237288"/>
            <a:ext cx="395287" cy="36036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CLICK PARA AMPLIAR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23850" y="1052513"/>
            <a:ext cx="43195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are pulled from the wreckage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eres sacada del resto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900113" y="2060575"/>
            <a:ext cx="30591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your silent reverie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tu ensueño silencioso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12" descr="dark-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dark-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12" descr="dark-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12" descr="dark-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12" descr="dark-ang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859338" y="1628775"/>
            <a:ext cx="4032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you're in the arms of the angel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Estás en los brazos del ángel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391025" y="3357563"/>
            <a:ext cx="47529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 you find some comfort here ?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¿puedes encontrar algo de consuelo aquí?</a:t>
            </a:r>
          </a:p>
        </p:txBody>
      </p:sp>
      <p:pic>
        <p:nvPicPr>
          <p:cNvPr id="1026" name="Picture 2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1155027-800x600-Forgotton_Angel_by_BenBrother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5" name="Picture 11" descr="Ladyofthe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43438" y="549275"/>
            <a:ext cx="37449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 tired of the straight line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muy  cansada del camino recto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5288" y="1341438"/>
            <a:ext cx="41036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everywhere you turn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dondequiera que tú voltees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2296" name="Picture 8" descr="CLICK PARA AMPLIAR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95288" y="404813"/>
            <a:ext cx="51847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there's vultures and thieves at your back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hay buitres y ladrones a tu espalda</a:t>
            </a:r>
            <a:endParaRPr lang="es-ES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4572000" y="2420938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and the storm keeps on twisting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la tormenta sigue dando vueltas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in-the-summer-wi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95288" y="692150"/>
            <a:ext cx="41052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keep on building the lies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sigues construyendo las mentiras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987675" y="2133600"/>
            <a:ext cx="57610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that you make up for all that you lack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has inventado por todo aquello que careces</a:t>
            </a:r>
            <a:endParaRPr lang="es-ES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1" descr="snowy angel por 1photos.com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716463" y="1052513"/>
            <a:ext cx="38893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don't make no difference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eso  no hace ninguna diferencia</a:t>
            </a:r>
            <a:endParaRPr lang="es-ES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867400" y="2133600"/>
            <a:ext cx="291623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escaping one last time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escaparse a última hora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lady-of-the-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755650" y="692150"/>
            <a:ext cx="28813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easier to believe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 más fácil creer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124075" y="1916113"/>
            <a:ext cx="35274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this sweet madness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esta dulce locura</a:t>
            </a:r>
            <a:endParaRPr lang="es-ES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484438" y="549275"/>
            <a:ext cx="35306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 this glorious sadness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esta gloriosa tristeza</a:t>
            </a:r>
            <a:endParaRPr lang="es-ES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95288" y="1484313"/>
            <a:ext cx="3455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that brings me to my knees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viene a mis rodillas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angel-lik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84213" y="1125538"/>
            <a:ext cx="31670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In the arms of the angel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los brazos del ángel 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051050" y="2420938"/>
            <a:ext cx="28813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fly away from here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salgo volando de aquí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4589" name="Picture 13" descr="4640246497_cc2298a0a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26163"/>
          </a:xfrm>
          <a:prstGeom prst="rect">
            <a:avLst/>
          </a:prstGeom>
          <a:noFill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50825" y="549275"/>
            <a:ext cx="46085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from this dark cold hotel room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>
                <a:solidFill>
                  <a:srgbClr val="00FF00"/>
                </a:solidFill>
                <a:effectLst/>
              </a:rPr>
              <a:t>de esta fría y oscura habitación de hotel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716463" y="1412875"/>
            <a:ext cx="44275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effectLst/>
              </a:rPr>
              <a:t>and the endlessness that you fear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00FF00"/>
                </a:solidFill>
                <a:effectLst/>
              </a:rPr>
              <a:t>y la eternidad que tú temes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1279330109GD6xyP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4284663" y="908050"/>
            <a:ext cx="45354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are pulled from the wreckage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eres sacada del resto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859338" y="2205038"/>
            <a:ext cx="33115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your silent reverie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tu ensueño silencioso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magic angel por 1photos.com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859338" y="1196975"/>
            <a:ext cx="42846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you're in the arms of the angel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Estás en los brazos del ángel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500563" y="2636838"/>
            <a:ext cx="46434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 you find some comfort here ?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¿puedes encontrar algo de consuelo aquí?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 descr="Sin título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39750" y="404813"/>
            <a:ext cx="4248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you're in the arms of the angel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Estás en los brazos del ángel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4391025" y="1268413"/>
            <a:ext cx="47529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 you find some comfort here ?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¿puedes encontrar algo de consuelo aquí?</a:t>
            </a:r>
          </a:p>
        </p:txBody>
      </p:sp>
      <p:pic>
        <p:nvPicPr>
          <p:cNvPr id="2050" name="Picture 2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Escritorio\403477-800x600-angel-wing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Escritorio\516338-800x600-_Beautiful-Ang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5" descr="C:\Documents and Settings\Administrador\Escritorio\516338-800x600-_Beautiful-Ang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7" name="Picture 5" descr="C:\Documents and Settings\Administrador\Escritorio\516338-800x600-_Beautiful-Ang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5" descr="C:\Documents and Settings\Administrador\Escritorio\516338-800x600-_Beautiful-Ang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6" descr="C:\Documents and Settings\Administrador\Escritorio\410365-800x600-Angel-Looking-up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7164388" y="6308725"/>
            <a:ext cx="172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i="1" dirty="0">
                <a:solidFill>
                  <a:srgbClr val="FF0000"/>
                </a:solidFill>
              </a:rPr>
              <a:t>Roberto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7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7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700"/>
                            </p:stCondLst>
                            <p:childTnLst>
                              <p:par>
                                <p:cTn id="76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  <p:bldP spid="276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1376</TotalTime>
  <Words>536</Words>
  <Application>Microsoft Office PowerPoint</Application>
  <PresentationFormat>Presentación en pantalla (4:3)</PresentationFormat>
  <Paragraphs>78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82</cp:revision>
  <dcterms:created xsi:type="dcterms:W3CDTF">2010-06-04T04:56:56Z</dcterms:created>
  <dcterms:modified xsi:type="dcterms:W3CDTF">2012-08-26T03:57:27Z</dcterms:modified>
</cp:coreProperties>
</file>