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57" r:id="rId4"/>
    <p:sldId id="258" r:id="rId5"/>
    <p:sldId id="259" r:id="rId6"/>
    <p:sldId id="260" r:id="rId7"/>
    <p:sldId id="327" r:id="rId8"/>
    <p:sldId id="328" r:id="rId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1678A382-E351-4EFE-B8D9-AF9DF5807431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2BA4729-643E-45B7-8929-B9E250D7B99A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D3F2267D-55E6-4036-B333-4741D1F42AA5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19700D86-3E0F-441B-8FCC-D864C03D257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03D961E9-522C-47BC-A7DB-0296DD690812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F0B3705-0E94-4E1B-A033-756149598739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29AEAF4-0D22-41EA-8B10-C72017D0169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5D0BD408-C02C-45A4-9A83-1CF0388F434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6364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23C921D-2CA1-4925-9DE2-A87CBEA2C2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52074B79-B72B-463A-AB44-BEB4B624E81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68966D9-A5B6-4C18-9496-5E077189FB4D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3DB9C94-0947-4851-957D-5600B6605D49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6E39055-3AA1-4BD7-B2DA-36B1825886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F3E9AE8-0854-4677-B11F-A08855E10F8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51B5CDA-F3A7-49B1-A79D-BB25B002AD2C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1E444D1-57AA-4EB8-A44D-361ACA57DA23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EB6E73-F630-468C-9547-705EDA46504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D194F71-5269-4DDC-8C02-8715F941EEF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F1CA3B-EA98-429F-AF4E-7B2523C8690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9967F8-6CBF-4323-AC12-2ECF633947D6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1F7357-5E8B-470A-8104-7CA92435358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80AFDB-2AC6-4CE4-8A7A-D7630876761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F223EDB-616F-497D-B3F3-BBBD4229E27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371822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88F97A-1B75-4AE7-828F-BC26B7C177C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8157A73-2B67-4ED0-AB30-14356CF6D4B3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457F3E9-D536-4925-9258-D4BC96ECAB9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62B1E6-837F-435B-8000-DDF750EF17E4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84FEE71-C92B-4245-B9A4-1F62AE336A6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C3C883-DF50-464E-91B9-1D55E0964CA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AA9321-A910-4413-B3F5-D248A52D574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5676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1A78A3-365E-4352-AF81-A168097B111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B6D9D0E-FE7C-4E1A-8629-8CE3450185E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A824530-55F4-4F89-B485-5AA1BF4AFE1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A07CF8-BB95-4A68-AC44-28BB95A76E26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83CB319-9EF6-4F76-87A2-B62135FC321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E4C3EBB-EB28-4DCA-AF63-3C5D83E1724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A45B53-44E2-4DCF-950E-AB6DEFAE57F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0635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ED9A3D-0293-42DB-8529-53B42CE1A96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A0A2EC4-8AAA-4CE5-8D18-B7D7FF72D81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8433BD8-8378-483A-8370-83460397D83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13E8196-EB5D-4230-B5DF-0F627E53053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365997-C7D4-4CCD-99CC-B520736F8A76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37DD26-730C-4C19-881C-F7FEEEBDF84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86FA74E-10A5-48EC-B2BC-984D3375BB3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FB08CAA-564A-4659-BDD6-19AB43D413E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9075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FC91B0-1BE5-4627-83DD-BCAC5214852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A354725-A290-4373-863A-B97925B4258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DA63F62-69A6-43C3-9F62-57378F6EDDD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8D2EA75-6D3D-4D87-B04B-CA0967CF1C1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F06D159-1EA7-436C-8428-3E79307E32CA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3184FBB-1D22-4C20-996C-45602A00BDD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3FD840-2AA2-4582-8D0A-4E2FEC8A9F1C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B060219-F5F0-40B0-B0FD-0DD679A7278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3E8429C-379C-4E0E-B0F5-75C43BDE592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3C3617-8CBB-4BD4-860A-11DF0E6E13E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5151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72745E-993D-4B0E-B84F-880BD3E81C7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234A25E-8FF5-4C35-82FA-EDF6F61350D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C8670F-A035-4DCE-9622-48013FD6115D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73FF87A-7437-485A-B7F0-87C8E45396E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DE06C07-404F-45B3-9824-4B9C4AFA2F4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7889288-E01C-4A6A-982A-3E529615F85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3647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98BBC69-E21F-4684-AFB8-3C86C97CFEB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7CA73A-C496-4C59-BE4C-8937B6F7BAC9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31E0727-75E5-468D-A36F-62786B44C43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0F13124-FA48-4F87-98B8-C595FD00CC9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DFCDE9A-A5A8-4658-B5E0-35D3D147370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513191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6F540C-1A56-4E3E-94F5-70B93E700DC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B1B533-DA2B-4E0C-BC72-2445E9709CD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0255672-233F-4FD4-BFC7-F18D353FF0E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FB2DBD7-E936-48F6-A9E7-3AE0F5B9E68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C667DF7-F2C4-4D3E-8C27-B96995E28E26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63B0039-72CE-4545-A93A-367A300D5E7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9D02B83-9E8C-45B6-8916-CB3E0921E90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EF0AD5-EF68-420E-BC01-6A9F1364AD6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8377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79CF3D-9A7E-42DE-B129-371F3624B1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D3D12D9-A50A-4747-9559-C85009FBED45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C18AF22-0498-4078-8FFD-15808E9F9DFC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C35F649-EA1B-4685-9A61-EFF1D56B539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5B9C9F-685F-4F29-96CE-484DB827405A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66A0C76-9778-41C7-B9DA-832A14B24E9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D8E429D-FCD1-4926-9197-45EC79C054D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90019B-3E0F-4D95-8813-CDC059A570C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8793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3614F7-21C1-4D81-8C48-84A90B12D21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BDDB6C5-CEFE-4BE1-AA8D-994407AF595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EA7F0D8-4657-4E0E-AA59-49F636FC679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5E726A-290D-4B57-AA13-B0AF0147B924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825C625-1230-4868-B158-E24624483C0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62C796-ED69-4DEB-8E94-EC619E17C29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A28EBB-FC1F-4CF6-961F-A7FC5A7033D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9682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2DFB93E-639A-4D31-865E-12469AC9AFA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CE8F01D-8BA9-48DF-BAA7-0ACDC2A7992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B26323-762E-4EF0-9CC4-699B65B8637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6F66A4-B087-4EDC-BF03-6DBD17DA3C8D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14D7B-0479-49C2-8488-D4050655E0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B534F6D-050C-4351-9A8B-9484045D08D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21332C1-2911-4F47-971D-67442B00B80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6455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796D22-5562-482B-A0F1-6963973FDB1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es-ES" sz="6000" b="0" i="0" u="none" strike="noStrike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554AAFC-19C8-4CF4-92C4-12EC3EE9491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lang="es-ES" sz="2400" b="0" i="0" u="none" strike="noStrike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3AE42F-88F4-43E2-9B58-7CDB6DF4484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4798331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BCB21A6-F035-4EFA-A125-3942656F0EB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240598B-6852-47F9-8D96-9D20E5F135E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5D240F-29BD-4D36-AF63-D2E4524AC2F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1C7CD7FA-B9EC-4E4E-B41D-F911A50FAF86}" type="datetime1">
              <a:rPr lang="es-ES"/>
              <a:pPr lvl="0"/>
              <a:t>19/07/2021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FC604E-97BE-481F-A8A0-AA162FE0C62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836FE4E-A62B-459C-B8E0-D64C6E301E1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E912DC8-A109-44C3-B89E-E88A32FC6826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C006A9D-FC0E-4E51-A2F0-CB722B1B6A1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245223"/>
            <a:ext cx="2844798" cy="47624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4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BB10C0E-0E08-4012-9E6A-C309CA638332}"/>
              </a:ext>
            </a:extLst>
          </p:cNvPr>
          <p:cNvSpPr txBox="1"/>
          <p:nvPr/>
        </p:nvSpPr>
        <p:spPr>
          <a:xfrm>
            <a:off x="124285" y="665820"/>
            <a:ext cx="11958221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ANDRÉ RIEU Y LA JOHANN STRAUSS ORKEST</a:t>
            </a:r>
          </a:p>
        </p:txBody>
      </p:sp>
      <p:pic>
        <p:nvPicPr>
          <p:cNvPr id="3" name="Imagen 3">
            <a:extLst>
              <a:ext uri="{FF2B5EF4-FFF2-40B4-BE49-F238E27FC236}">
                <a16:creationId xmlns:a16="http://schemas.microsoft.com/office/drawing/2014/main" id="{36AD2656-D823-43F1-934B-88DFDECAF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3" y="1728188"/>
            <a:ext cx="9372600" cy="3810003"/>
          </a:xfrm>
          <a:prstGeom prst="rect">
            <a:avLst/>
          </a:prstGeom>
          <a:noFill/>
          <a:ln w="57150" cap="flat">
            <a:solidFill>
              <a:srgbClr val="C00000"/>
            </a:solidFill>
            <a:prstDash val="solid"/>
            <a:miter/>
          </a:ln>
        </p:spPr>
      </p:pic>
      <p:sp>
        <p:nvSpPr>
          <p:cNvPr id="4" name="CuadroTexto 4">
            <a:extLst>
              <a:ext uri="{FF2B5EF4-FFF2-40B4-BE49-F238E27FC236}">
                <a16:creationId xmlns:a16="http://schemas.microsoft.com/office/drawing/2014/main" id="{F650E8E4-7183-4F04-A859-B66CBDC85EC3}"/>
              </a:ext>
            </a:extLst>
          </p:cNvPr>
          <p:cNvSpPr txBox="1"/>
          <p:nvPr/>
        </p:nvSpPr>
        <p:spPr>
          <a:xfrm>
            <a:off x="124285" y="5734970"/>
            <a:ext cx="11958221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8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D9D2E86-CE63-4550-B0C2-CC7DC2F1CF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3" y="1161352"/>
            <a:ext cx="3605095" cy="460025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5E3362AB-D56B-4E60-8737-08FA8AFD98FD}"/>
              </a:ext>
            </a:extLst>
          </p:cNvPr>
          <p:cNvSpPr txBox="1"/>
          <p:nvPr/>
        </p:nvSpPr>
        <p:spPr>
          <a:xfrm>
            <a:off x="4838328" y="1562471"/>
            <a:ext cx="6533964" cy="378565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André Rieu nació en Maastricht el 1 de octubre de 1949. Es un violinista, director de orquesta y compositor neerlandés. Inició su carrera musical siendo niño y perteneció a diversas orquestas hasta que en 1987 fundó la propia, con el nombre neerlandés de "Johann Strauss Orkest" y a partir del año siguiente empezó su fulgurante carrera de éxitos por todo el mundo, comenzando por su propia patria, y convirtiéndose en una de las grandes estrellas de la música al nivel de los más prestigiosos artistas de pop o de rock, al tiempo que ganó multitud de adeptos y aficionados a su música. Con su característico estilo de difundir la música clásica, que anteriormente parecía reservada a las clases de la élite o acomodadas, André Rieu decidió ponerla al servicio de un público joven y en aquellos lugares que dichos jóvenes suelen frecuentar, bien sean de ocio o culturales, tales como plazas públicas y estadios deportivos. Y lo consiguió con gran éxito, pues ganó diversos premios como el Top 10 o el Top 100, este último ostentando un número uno.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541959F-9DBA-4235-9D60-D1B71A6443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8878"/>
            <a:ext cx="12100264" cy="680635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4187779E-1EC8-4944-B023-1BF904119D75}"/>
              </a:ext>
            </a:extLst>
          </p:cNvPr>
          <p:cNvSpPr txBox="1"/>
          <p:nvPr/>
        </p:nvSpPr>
        <p:spPr>
          <a:xfrm>
            <a:off x="4225771" y="6328452"/>
            <a:ext cx="394168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Cielito Lindo</a:t>
            </a:r>
          </a:p>
        </p:txBody>
      </p:sp>
      <p:pic>
        <p:nvPicPr>
          <p:cNvPr id="4" name="Cielito Lindo">
            <a:extLst>
              <a:ext uri="{FF2B5EF4-FFF2-40B4-BE49-F238E27FC236}">
                <a16:creationId xmlns:a16="http://schemas.microsoft.com/office/drawing/2014/main" id="{8A492DD4-24B9-4396-8142-2A8BFE71FF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2189" y="3031473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76F6B91-54CE-4022-8FFE-19E2B198E7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1996" cy="681804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EC547545-FC9A-49D7-A063-BB4FBF6EA3C6}"/>
              </a:ext>
            </a:extLst>
          </p:cNvPr>
          <p:cNvSpPr txBox="1"/>
          <p:nvPr/>
        </p:nvSpPr>
        <p:spPr>
          <a:xfrm>
            <a:off x="4225771" y="6328452"/>
            <a:ext cx="394168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España Cañi</a:t>
            </a:r>
          </a:p>
        </p:txBody>
      </p:sp>
      <p:pic>
        <p:nvPicPr>
          <p:cNvPr id="4" name="España Cañi">
            <a:extLst>
              <a:ext uri="{FF2B5EF4-FFF2-40B4-BE49-F238E27FC236}">
                <a16:creationId xmlns:a16="http://schemas.microsoft.com/office/drawing/2014/main" id="{1688323E-6CCD-4E07-81A4-9F155BC2BB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56574" y="3402363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2D33F21-4B9C-432A-8A71-FC6FA1D62C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491" y="0"/>
            <a:ext cx="12201497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14A6E25E-82EC-4BD2-9101-BFC5AFC8EF8B}"/>
              </a:ext>
            </a:extLst>
          </p:cNvPr>
          <p:cNvSpPr txBox="1"/>
          <p:nvPr/>
        </p:nvSpPr>
        <p:spPr>
          <a:xfrm>
            <a:off x="4225771" y="6328452"/>
            <a:ext cx="394168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Whiter shade of pale</a:t>
            </a:r>
          </a:p>
        </p:txBody>
      </p:sp>
      <p:pic>
        <p:nvPicPr>
          <p:cNvPr id="4" name="Whiter shade of pale">
            <a:extLst>
              <a:ext uri="{FF2B5EF4-FFF2-40B4-BE49-F238E27FC236}">
                <a16:creationId xmlns:a16="http://schemas.microsoft.com/office/drawing/2014/main" id="{9C0E1162-0D41-4CFE-A154-A85133C291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76166" y="3900501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5226A17-3941-4692-9F27-BD7C83116AB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855908" y="6042026"/>
            <a:ext cx="6400800" cy="458791"/>
          </a:xfrm>
        </p:spPr>
        <p:txBody>
          <a:bodyPr/>
          <a:lstStyle/>
          <a:p>
            <a:pPr lvl="0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FF745ACA-D25D-4265-ADD7-3F39FB81D1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E88AFC7B-2594-47E6-A695-C345CF10A9B5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3"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8DD7A17-BD8D-49BE-A8AF-8B8E08ED5DF6}"/>
              </a:ext>
            </a:extLst>
          </p:cNvPr>
          <p:cNvSpPr/>
          <p:nvPr/>
        </p:nvSpPr>
        <p:spPr>
          <a:xfrm>
            <a:off x="1524003" y="1600200"/>
            <a:ext cx="9144000" cy="228600"/>
          </a:xfrm>
          <a:prstGeom prst="rect">
            <a:avLst/>
          </a:prstGeom>
          <a:solidFill>
            <a:srgbClr val="FFFFFF"/>
          </a:solidFill>
          <a:ln w="19046" cap="flat">
            <a:solidFill>
              <a:srgbClr val="C0C0C0"/>
            </a:solidFill>
            <a:prstDash val="solid"/>
            <a:miter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BC93326-6DA5-482B-90AF-41C404A01962}"/>
              </a:ext>
            </a:extLst>
          </p:cNvPr>
          <p:cNvSpPr/>
          <p:nvPr/>
        </p:nvSpPr>
        <p:spPr>
          <a:xfrm>
            <a:off x="1524003" y="1828800"/>
            <a:ext cx="9144000" cy="5029200"/>
          </a:xfrm>
          <a:prstGeom prst="rect">
            <a:avLst/>
          </a:prstGeom>
          <a:solidFill>
            <a:srgbClr val="B6E8FC"/>
          </a:solidFill>
          <a:ln cap="flat">
            <a:noFill/>
            <a:prstDash val="solid"/>
          </a:ln>
        </p:spPr>
        <p:txBody>
          <a:bodyPr vert="horz" wrap="non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4" name="Picture 7">
            <a:hlinkClick r:id="rId2"/>
            <a:extLst>
              <a:ext uri="{FF2B5EF4-FFF2-40B4-BE49-F238E27FC236}">
                <a16:creationId xmlns:a16="http://schemas.microsoft.com/office/drawing/2014/main" id="{4B7F3AAA-4EE8-479A-91E3-299C31D986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505196" y="0"/>
            <a:ext cx="4876796" cy="15620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 Box 8">
            <a:extLst>
              <a:ext uri="{FF2B5EF4-FFF2-40B4-BE49-F238E27FC236}">
                <a16:creationId xmlns:a16="http://schemas.microsoft.com/office/drawing/2014/main" id="{8A8F22D8-7044-45F9-97FF-1DCB6B747DF7}"/>
              </a:ext>
            </a:extLst>
          </p:cNvPr>
          <p:cNvSpPr txBox="1"/>
          <p:nvPr/>
        </p:nvSpPr>
        <p:spPr>
          <a:xfrm>
            <a:off x="1524003" y="1904996"/>
            <a:ext cx="9144000" cy="23698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3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6000" b="1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¿Te ha gustado?</a:t>
            </a:r>
            <a:r>
              <a:rPr lang="es-ES" sz="48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 </a:t>
            </a:r>
            <a:br>
              <a:rPr lang="es-ES" sz="48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</a:br>
            <a:r>
              <a:rPr lang="es-ES" sz="44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Puedes ver más entrando </a:t>
            </a:r>
            <a:br>
              <a:rPr lang="es-ES" sz="44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</a:br>
            <a:r>
              <a:rPr lang="es-ES" sz="4400" b="1" i="0" u="none" strike="noStrike" kern="1200" cap="none" spc="0" baseline="0">
                <a:solidFill>
                  <a:srgbClr val="40F903"/>
                </a:solidFill>
                <a:uFillTx/>
                <a:latin typeface="Kristen ITC" pitchFamily="66"/>
                <a:cs typeface="Arial" pitchFamily="34"/>
                <a:hlinkClick r:id="rId2"/>
              </a:rPr>
              <a:t>Aquí</a:t>
            </a:r>
            <a:endParaRPr lang="es-ES" sz="4400" b="1" i="0" u="none" strike="noStrike" kern="1200" cap="none" spc="0" baseline="0">
              <a:solidFill>
                <a:srgbClr val="40F903"/>
              </a:solidFill>
              <a:uFillTx/>
              <a:latin typeface="Kristen ITC" pitchFamily="66"/>
              <a:cs typeface="Arial" pitchFamily="34"/>
            </a:endParaRPr>
          </a:p>
        </p:txBody>
      </p:sp>
      <p:sp>
        <p:nvSpPr>
          <p:cNvPr id="6" name="Text Box 11">
            <a:extLst>
              <a:ext uri="{FF2B5EF4-FFF2-40B4-BE49-F238E27FC236}">
                <a16:creationId xmlns:a16="http://schemas.microsoft.com/office/drawing/2014/main" id="{FCCFB308-8ACD-47D6-B85A-090234A7D8E0}"/>
              </a:ext>
            </a:extLst>
          </p:cNvPr>
          <p:cNvSpPr txBox="1"/>
          <p:nvPr/>
        </p:nvSpPr>
        <p:spPr>
          <a:xfrm>
            <a:off x="2667003" y="4724403"/>
            <a:ext cx="2667003" cy="187801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1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Además puedes recibir powerpoints en tu correo electrónico suscribiéndote aquí:</a:t>
            </a:r>
            <a:r>
              <a:rPr lang="es-ES" sz="1800" b="1" i="0" u="none" strike="noStrike" kern="1200" cap="none" spc="0" baseline="0">
                <a:solidFill>
                  <a:srgbClr val="0066FF"/>
                </a:solidFill>
                <a:uFillTx/>
                <a:latin typeface="Arial" pitchFamily="34"/>
                <a:cs typeface="Arial" pitchFamily="34"/>
              </a:rPr>
              <a:t>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1" i="0" u="none" strike="noStrike" kern="1200" cap="none" spc="0" baseline="0">
              <a:solidFill>
                <a:srgbClr val="0066FF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7" name="Picture 10">
            <a:hlinkClick r:id="rId4"/>
            <a:extLst>
              <a:ext uri="{FF2B5EF4-FFF2-40B4-BE49-F238E27FC236}">
                <a16:creationId xmlns:a16="http://schemas.microsoft.com/office/drawing/2014/main" id="{91364F3C-27F8-47D7-8B75-58E3EB03230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162796" y="4190996"/>
            <a:ext cx="2362196" cy="23621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7">
            <a:extLst>
              <a:ext uri="{FF2B5EF4-FFF2-40B4-BE49-F238E27FC236}">
                <a16:creationId xmlns:a16="http://schemas.microsoft.com/office/drawing/2014/main" id="{C36C6EAC-F569-4AD2-A992-1387BC75C94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562596" y="4876796"/>
            <a:ext cx="1219196" cy="9905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1">
            <a:hlinkClick r:id="rId7"/>
            <a:extLst>
              <a:ext uri="{FF2B5EF4-FFF2-40B4-BE49-F238E27FC236}">
                <a16:creationId xmlns:a16="http://schemas.microsoft.com/office/drawing/2014/main" id="{6F675090-0466-4F1C-ACFE-E3EEA881890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524003" y="2971800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2">
            <a:hlinkClick r:id="rId9"/>
            <a:extLst>
              <a:ext uri="{FF2B5EF4-FFF2-40B4-BE49-F238E27FC236}">
                <a16:creationId xmlns:a16="http://schemas.microsoft.com/office/drawing/2014/main" id="{29ED4638-BD76-4E9B-BD19-95298A2191F7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1524003" y="3505196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23">
            <a:hlinkClick r:id="rId11"/>
            <a:extLst>
              <a:ext uri="{FF2B5EF4-FFF2-40B4-BE49-F238E27FC236}">
                <a16:creationId xmlns:a16="http://schemas.microsoft.com/office/drawing/2014/main" id="{8623EA87-6D73-41A7-B016-6C3A7AFE7AE5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1524003" y="4038603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24">
            <a:hlinkClick r:id="rId13"/>
            <a:extLst>
              <a:ext uri="{FF2B5EF4-FFF2-40B4-BE49-F238E27FC236}">
                <a16:creationId xmlns:a16="http://schemas.microsoft.com/office/drawing/2014/main" id="{95E9BC64-EFB9-42BC-B03D-1BDCAF7A0E52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>
            <a:off x="1524003" y="4572000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256</Words>
  <Application>Microsoft Office PowerPoint</Application>
  <PresentationFormat>Panorámica</PresentationFormat>
  <Paragraphs>13</Paragraphs>
  <Slides>7</Slides>
  <Notes>2</Notes>
  <HiddenSlides>0</HiddenSlides>
  <MMClips>3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Kristen ITC</vt:lpstr>
      <vt:lpstr>Sylfaen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2021-07-19T12:21:19Z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