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327" r:id="rId8"/>
    <p:sldId id="328" r:id="rId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07754957-7EC5-41C6-8955-E27DEA58FCD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999DA60-BA80-418C-94FB-D7AECEF7FCDC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33314A27-8A41-43ED-B0EF-18B3DF6BC257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31172E76-EBBA-4394-A130-A6DF1FEE3C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8300EC96-F0F7-4C5E-9722-1AD43FD8598E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E834AA7-CB16-4C7D-BC3E-577AC870B531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912CD4-DC31-4BF5-BFCE-7F1C870C140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34298923-B10E-4B72-A373-F15C8F83AD1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68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306B4A3-06CD-4659-9A0A-25713DB23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A84C19D-3DFE-458D-B201-7AE953CE1DC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F276F05-564B-487D-BE8B-68AA3FD70F52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531C53-1C04-4072-B712-6D62C5B5AD4A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48683BD-3991-4827-9FB5-09559D1F5B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94F5E33-E381-49C2-AA0C-4B43B2D4B1B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BE8BE49-FBAF-4EE2-A35F-2FF016643ED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448FE31-FA7B-4C22-B6FB-2F9A93894D99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6126F-4A30-4E15-9E9D-9297FBDB8A1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BA459C3-8FF6-4F34-97CF-D4416AEF572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BEF3C7-748B-48CF-B653-8602F445FC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CE168B-F7FA-4A75-904E-2F19C4897A31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86EE1-85F4-42CC-98DE-EA49E9C043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A18D4A-0682-4773-B362-2BDC925D881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197F4F-FC64-4F77-864A-AC25C2DD4E8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954909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89AB44-D0A9-45BE-8F7B-537912C83E3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B0CC42-B75D-4D57-BC6E-962FB2B64B0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31B3C2-CE90-4D2F-A66A-C7AB50C7D6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28BE16-A123-4CCC-8286-01497192250E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EA760C-C883-4897-9A77-6A74540F66A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2672C7-F14F-4793-AF48-7DCB95395A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5BBA33-35A5-4C43-9B0E-1BEFD46F1AE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9902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1FB723-98A4-4625-9465-5EC8AA4A4EE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BCA536-9AE7-4E85-9691-E19832DB35A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668737-974A-4CBE-A199-1F9240EAAEB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C8C6B3-2C91-4BD6-A09D-9115044787F2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AD0D47-AD6B-4B77-B10B-555AC3DE1CD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9DB9A1-725A-498C-851E-FCCB760C6E3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4F070A-84C8-49D7-B155-50CF4F0B95F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452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5EE993-459C-43A4-BDAC-470A94CD555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0B51F8-4E60-4164-9C24-57CBD93BB50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05A79C9-2048-4CE9-A1A7-A644E2CCF2D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4C4A7CB-747A-43E5-AE5B-08C46FF0F9C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959AC8-4D42-4747-821D-79980F261455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053EA3B-E5C0-4E0C-991A-8539F2262A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41AFDDE-980B-4BEF-AF33-2BF8B49E395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643127-356C-4824-B3D3-448DC629A30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9747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6C01AE-BF59-438E-A42B-2F3F0F72D0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0430DC-279A-4C11-8168-11E3389F11E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833A63F-3089-432A-910F-BE6AD7B4AE2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9F6A4F4-D4A1-4952-BAEF-88EA19E8E71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31303D7-3681-4515-B653-5427A129C792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7AE1FA6-9588-405F-9728-86CAE758A0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187351-284B-4C23-A177-EF5A98092161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2CB203C-1963-434D-AF36-15CD0BE1551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EC310C6-1A05-4872-808C-CFBC09DA55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4B6C82-0C89-44E0-8DB9-972B654ADF9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5343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78824E-A0F2-4F1C-A68C-C928776BAE7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36B01A7-F463-4811-B864-0F4D354E8E2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00B491-E47C-4E5C-B3E7-A3C9CCE2E012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EC4ED34-EFA1-46B1-8789-FF83D75EC61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458CFBD-C72F-40D8-8B0C-586CE208148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4F74D6-DDB6-4192-B96B-BDD66EA787D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803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FADB1A5-73BD-4C25-AB80-1F23CBBC2D6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1935C4-FA58-45D8-984C-3210777EB144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A88A947-D947-451B-A987-ECDF3D3B25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FF38E61-2C7B-43BD-90DF-D627FFA6FB7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F0D66E-C614-416E-87C8-7B308484471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925989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01E27C-3EF4-426A-8D28-B850D10DE2F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7A2CF8-A5FB-4A0B-AE92-66FFA0D6441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BA29858-CD4F-46F3-9A73-52ECAED6435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387C94-05FD-495C-84A1-9643F61A84D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A34FD7-BF02-4EBD-AD82-5D5055B11A5A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33BEE8-DDFC-40AC-AE70-9DE22145D50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A60639-82A2-4A3D-A2E9-8C8B3E487A1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A29466-7A2F-40F5-B0EE-A79C52AE749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7363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7FCB2A-AD94-4F49-96B4-054FDFA0386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37E2DC6-AA74-4F5D-A30C-A68A2DA25E7F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56FC44F-356E-4565-83B9-2C9C70CB237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2940A3-3171-4A2C-B963-FF75F21346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F27A87-2154-457F-8C56-623D94007CA4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888E33-9BDB-4A03-B1E4-5CF551263B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4DA89C9-1AF2-4489-855B-1AC59435897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09012B-9DA2-4C3C-AC65-373AAD839A2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4204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8E9BB5-9FA5-4920-B965-2BA9F6CBC64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E0ADEA-D539-46C0-8E74-4DA3E6486EB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039BF4-79FE-4735-AD75-553BAF02647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83C481-B6CD-4F6C-B04C-B8CFD79466B7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FDE15D-C0CE-4D7B-BC39-CD2831F9616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4FFD6E-2EC2-4CC5-9CC5-E2A174E089B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488485-B555-4EA9-B37D-D687B0DC771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173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88F907-8DD1-4964-A641-4CA8B92D3C58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4491917-134B-444E-A4E1-A042227E968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34F681-63DB-4157-A8F1-B6CCA4124AC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B18629-BD02-433D-A7B3-1D0F698030D8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5143A13-F998-4F7C-A923-8F89341281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7FD8C2-4732-4D15-AD1B-9A35264C343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693A83-4933-487F-B703-5054392B7C1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9039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3DA619-AFA1-4A57-B7D5-FDB3576DB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8ECA553-3CDD-43CA-A71E-F6B6DA78D4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E3FA3C-DAB0-4AB7-8A67-617B09DAF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A7D6F4-0AC0-41F4-9223-AD885E65078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5DF0E8-A7FA-4B96-9A55-EB9E37E7C6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1D72C2-DBB4-4AC7-8F8D-35E6DF9A047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18EB0BA-31F1-4ECD-B298-D7CFBC28D2FD}" type="datetime1">
              <a:rPr lang="es-ES"/>
              <a:pPr lvl="0"/>
              <a:t>19/05/2021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375ADD-E638-4112-AC3A-0A54802358E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52E4DF0-F218-475D-A81F-A5BF1CCC000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5822CA6-D875-4978-9519-12992FD1853C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FECEF42-9796-4685-8671-CF7F9600875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9158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32F2293-079A-4A3C-BAA1-2821109E920F}"/>
              </a:ext>
            </a:extLst>
          </p:cNvPr>
          <p:cNvSpPr txBox="1"/>
          <p:nvPr/>
        </p:nvSpPr>
        <p:spPr>
          <a:xfrm>
            <a:off x="124285" y="665820"/>
            <a:ext cx="11958221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ANDRÉ RIEU Y LA JOHANN STRAUSS ORKEST</a:t>
            </a: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5363B631-FCA0-490E-86F8-F5711016C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3" y="1728188"/>
            <a:ext cx="9372600" cy="3810003"/>
          </a:xfrm>
          <a:prstGeom prst="rect">
            <a:avLst/>
          </a:prstGeom>
          <a:noFill/>
          <a:ln w="57150" cap="flat">
            <a:solidFill>
              <a:srgbClr val="C00000"/>
            </a:solidFill>
            <a:prstDash val="solid"/>
            <a:miter/>
          </a:ln>
        </p:spPr>
      </p:pic>
      <p:sp>
        <p:nvSpPr>
          <p:cNvPr id="4" name="CuadroTexto 4">
            <a:extLst>
              <a:ext uri="{FF2B5EF4-FFF2-40B4-BE49-F238E27FC236}">
                <a16:creationId xmlns:a16="http://schemas.microsoft.com/office/drawing/2014/main" id="{B5525BDD-11F4-40FE-8F53-521AE16C2412}"/>
              </a:ext>
            </a:extLst>
          </p:cNvPr>
          <p:cNvSpPr txBox="1"/>
          <p:nvPr/>
        </p:nvSpPr>
        <p:spPr>
          <a:xfrm>
            <a:off x="124285" y="5734970"/>
            <a:ext cx="11958221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0" cap="none" spc="0" baseline="0">
                <a:solidFill>
                  <a:srgbClr val="FFFFFF"/>
                </a:solidFill>
                <a:uFillTx/>
                <a:latin typeface="Calibri"/>
              </a:rPr>
              <a:t>2</a:t>
            </a:r>
            <a:endParaRPr lang="es-ES" sz="4800" b="1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5DA0214-5D48-4C47-8628-E3808575D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3" y="1161352"/>
            <a:ext cx="3605095" cy="460025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3BA91F4F-2A46-4CA7-ADE2-E8F8322A4CB6}"/>
              </a:ext>
            </a:extLst>
          </p:cNvPr>
          <p:cNvSpPr txBox="1"/>
          <p:nvPr/>
        </p:nvSpPr>
        <p:spPr>
          <a:xfrm>
            <a:off x="4838328" y="1562471"/>
            <a:ext cx="6533964" cy="378565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André Rieu nació en Maastricht el 1 de octubre de 1949. Es un violinista, director de orquesta y compositor neerlandés. Inició su carrera musical siendo niño y perteneció a diversas orquestas hasta que en 1987 fundó la propia, con el nombre neerlandés de "Johann Strauss Orkest" y a partir del año siguiente empezó su fulgurante carrera de éxitos por todo el mundo, comenzando por su propia patria, y convirtiéndose en una de las grandes estrellas de la música al nivel de los más prestigiosos artistas de pop o de rock, al tiempo que ganó multitud de adeptos y aficionados a su música. Con su característico estilo de difundir la música clásica, que anteriormente parecía reservada a las clases de la élite o acomodadas, André Rieu decidió ponerla al servicio de un público joven y en aquellos lugares que dichos jóvenes suelen frecuentar, bien sean de ocio o culturales, tales como plazas públicas y estadios deportivos. Y lo consiguió con gran éxito, pues ganó diversos premios como el Top 10 o el Top 100, este último ostentando un número uno.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A60CB30-45C9-4A23-8A6B-F850CCB1C7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09143" cy="68241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C44CC627-7712-4ADF-AE15-18D57CFA6C2A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Carmen Overture</a:t>
            </a:r>
          </a:p>
        </p:txBody>
      </p:sp>
      <p:pic>
        <p:nvPicPr>
          <p:cNvPr id="4" name="Carmen Overture">
            <a:extLst>
              <a:ext uri="{FF2B5EF4-FFF2-40B4-BE49-F238E27FC236}">
                <a16:creationId xmlns:a16="http://schemas.microsoft.com/office/drawing/2014/main" id="{7AC82C8B-5B3F-41F6-B17C-C848932E24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4431" y="3492130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DB0FD95-D74B-45ED-AB76-6A146476F5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935"/>
            <a:ext cx="12126900" cy="714086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42B71D31-FD75-4099-B310-4C1C2873DB28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Hava Nagila </a:t>
            </a:r>
          </a:p>
        </p:txBody>
      </p:sp>
      <p:pic>
        <p:nvPicPr>
          <p:cNvPr id="4" name="Hava Nagila">
            <a:extLst>
              <a:ext uri="{FF2B5EF4-FFF2-40B4-BE49-F238E27FC236}">
                <a16:creationId xmlns:a16="http://schemas.microsoft.com/office/drawing/2014/main" id="{414D7A65-89A2-461B-AA66-6B8D8901FE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85553" y="3606366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F5D8421-2918-4C6E-B133-12BD9B80A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6" cy="689279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4BFCB014-04AC-4A3C-BE8C-59DC9B817415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My Fathers Favorite</a:t>
            </a:r>
          </a:p>
        </p:txBody>
      </p:sp>
      <p:pic>
        <p:nvPicPr>
          <p:cNvPr id="4" name="My Fathers Favorite">
            <a:extLst>
              <a:ext uri="{FF2B5EF4-FFF2-40B4-BE49-F238E27FC236}">
                <a16:creationId xmlns:a16="http://schemas.microsoft.com/office/drawing/2014/main" id="{A5A98139-BD12-4A56-809D-2C8F3E9086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525752" y="371407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D20865F-0394-46A4-B16B-B45DC46967F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C3CDB51F-DED2-4C60-AC7D-1F172AC5D6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A0988627-D3A6-4599-9102-C6A48A0A65A9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5B78010-4CA2-43F1-A214-A5978EC32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15EDE88-5EE3-4651-B91F-3522D4B96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A76FFDE6-1E2C-4BBF-AFF3-04E86DD65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E930B36-3B9D-4358-81B4-90D90548B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3FB5B9C-05A8-423B-AEBD-DC8EBF208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4601C9B-FA97-46E0-BCD8-CDC9C5FF5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08C71CA-3AAC-4668-A54B-1524A08EE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5652439-A43E-4A8E-A4A2-74A04736B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7ECDB86-2B43-4B72-8E4A-BC92D0272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6BFC462-EDE4-4A9C-91E9-E1B6B33EB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7357DD7-FEF9-434A-9BF3-97312234A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740609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255</Words>
  <Application>Microsoft Office PowerPoint</Application>
  <PresentationFormat>Panorámica</PresentationFormat>
  <Paragraphs>13</Paragraphs>
  <Slides>7</Slides>
  <Notes>2</Notes>
  <HiddenSlides>0</HiddenSlides>
  <MMClips>3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Kristen ITC</vt:lpstr>
      <vt:lpstr>Sylfaen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2021-05-19T09:20:35Z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