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ebp" ContentType="image/unknown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327" r:id="rId7"/>
    <p:sldId id="328" r:id="rId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FF9C2F4-4051-4011-9A10-DED17105C532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D488B85-EA31-4FD0-ACCF-C516F7D5B7BC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299A95D9-F538-468C-B5F5-FE6309B8B166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46B47670-FB22-43FB-9EA8-C210D4D98A7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0217E322-DA48-47CC-8F4D-11C007E23DE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D60BF93-A2F2-47B2-80D6-30AB4383503C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10BF4B-7C78-47D3-909A-A4AB8CA00FEA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A136689C-CEFA-4312-A268-C26994CAB72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1580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1B80A28-F225-4291-AEA7-39880EA8C3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26D539F-4063-4D7B-9DBF-4665F1639B7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548F78D-6178-4A5C-9B30-CC95DE150AA4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684B0F4-8A1D-4E0A-BD86-00ECF5006679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D1EE600-8512-49FD-9995-2CFC054A21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67BC46C-F711-445C-AB27-4B70B48FF1C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4456BB8-D406-48D0-8803-B1AF595FF5B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F695C09-1F80-4C2A-94FA-C5788F71D3FD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0B42F2-F6E8-485F-8473-6EE5628264E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F9B6EA-4464-4916-ABED-BA1F3D9AB4A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DBB476F-1306-4F08-9624-0F69EDD82DA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D61C17-D1AC-4661-9C35-854419B4B0D4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618038-6A9E-4C4A-AE4F-3E81ECFC1DF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868665-FF03-4524-A388-1A81D0274EE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C3B82E-227B-4919-8C1B-6F607D2A5FA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776269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B9CC9B-41D6-4050-BC7B-D7B225A008B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8DFB72-0E06-4817-B68B-FFF7B4CA7D7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CF5DF47-98E0-4154-9F58-B18AA85E627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654B523-11B7-4DAE-874E-6B829AB8614E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52A9092-AC55-408C-B8BA-F5548E4C16D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929E9C-257B-49F5-A9F1-D540206A077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34C79C-84FD-4424-B0BD-0ADBF84DB45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4945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704D36-28D3-4330-8587-F761E6506D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1642357-08E5-4184-83DD-5F1B79EFE76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2B2EBF-CA7F-4783-880A-EC53433D32B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615360-7DC6-427A-B9A2-5E1DD41F9453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D0B924-BD5E-4BB5-A265-E664A1D7988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8F39CF5-D63C-4D01-A7E6-76C143DD196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E7A1FC6-F239-47DD-97C5-655A9DD4457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539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300F10-6C30-4B38-838A-3BDE10BEFD9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259E0C9-6A4C-4005-AC8D-2BC19FC77C1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5E4935B-94A7-479D-96A5-D76E3DD74C5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4D065D1-510B-47B1-9229-5A3AF5B219F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5E91F4-4DD2-45FF-8875-4055619CA1DF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D27C0CF-3B76-49A1-925B-5ACD275EFCB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4209608-3AE6-45D0-8AC3-4C2E73ABA95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1D84CD-A819-43AB-984A-67B0CC7FB69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4941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D75705-FCD4-4B60-9905-71B57FA642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0108B89-B5E0-4DA7-BD2A-59616C39796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F11FDF7-B4F5-41FC-ACB1-9AC6485EF28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30AF6FF-7890-443F-8E66-22D3BDF5A70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B3C9F9A-3A8B-41AB-89E7-26E32C9B81A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8714BBD-4035-4839-8DB5-3F095905A9A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132A2A3-71AE-4D45-9A5E-1F0550611657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692F669-7F72-4D6A-8790-777980DA750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F85DB73-6766-44B9-A53E-2024FFA22D2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086AA72-35F9-4C70-931A-A75259E032F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935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7ACF30-E64F-4B1D-9E60-224EE0718F0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9EBFEAA-CC4E-4734-8200-AA86AA40294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41CF4D-D650-4317-8CAD-53D01B59066F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A1B4387-D53B-4A94-8218-3D844FA50D1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15A022C-F3F0-49B4-A3A8-EFCCB53DB24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78C67D-C286-47D0-A6F7-B4D0196FC44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1797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3670DB0-42B0-4474-8EDC-FDDD508CDB8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0F3F840-00EB-48C5-8C30-2DFF6567DD01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A066EFB-E45D-4F34-9C2F-369AB378C4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46F9551-EE22-4C13-867C-5F68CCDAD39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BF1151-2459-4AC1-BA1C-B32282FB07E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024734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21C2DF-24CF-4BAD-A6BD-0EF9D294C57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1AF7A0-E224-40D8-A985-75B6C3DA08B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DD0E444-52CD-4848-B718-F7E45F10326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0AFCB67-EC55-4A63-8A40-8A11AD5F61D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A4B7E1-21B5-42CA-841F-241B311955DC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4DEBECD-A6EF-4F1F-96CA-D5D4FF5A979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BDE92DF-0D78-4AB3-B45D-6409E821E3D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79CE540-755E-4C83-AFF6-C5DF70D9415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9563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15B34-98A8-4CC8-9930-E073E7600FC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89F97C0-39FC-4F4F-9CCC-20AEB0907CF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E1AB6F0-C9C9-414F-ABF8-6D49463DA09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B419EFF-25B7-44B6-9820-25887587FFF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17D255F-3625-4B81-BEA1-AB13DDF14907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DE1FEC1-21BB-4860-B134-9CB47ACE689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C47FBC-85C5-497B-A127-B53BE3FAB78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C74F9E-04C4-493D-A1A0-0D3BF625743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9459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F1E208-584E-4CD3-AA76-B8A88C7FB4B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82C7C7B-B017-48F6-9E90-BEB39C20146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C1D296-539E-426B-BA08-629610CCA52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9FDD23-C613-4FF0-B34D-E75F7A669878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E463E2-F8D7-4447-BD3C-BF25EA10E1E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F303AF2-2040-409F-95D2-31FBDC50CCC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27300D-F98D-4DC2-9CFB-BC692AB4463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0773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D7075F2-A8F3-45F0-962D-7ABAD0F1A4C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FA64442-62A7-4301-BE55-0F2FDFC1FF1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6B1C6BA-663A-45B5-A8FD-81387FDFFE9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2A2C6E-DE09-47EE-82DD-FAD6A0AB322A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2202C7-2B42-4EBB-8C77-0EC60BB769F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D7EB2BA-AB9B-4C15-AD5F-1FC53F13A34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AC7467-6B55-4A61-889B-14FE4E8535A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6453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FDD7216-24BB-4EBC-AA67-D514A5EE6DA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708BCCB-F619-4567-B407-6E816C31FAD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600AFD-F254-4F4E-8302-6A047A836A3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5893EFE-75A3-4273-9689-9EE15A74CC11}" type="datetime1">
              <a:rPr lang="es-ES"/>
              <a:pPr lvl="0"/>
              <a:t>13/05/2021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4A52F2-5195-4929-BB3A-484F41AF57E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B5F05D-A91A-4C86-B887-A471D2371B1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D32D8BA-9784-4197-B0B0-277C5C205963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5.webp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3273A11-D7F3-41A8-9329-F0F0655A6E31}"/>
              </a:ext>
            </a:extLst>
          </p:cNvPr>
          <p:cNvSpPr txBox="1"/>
          <p:nvPr/>
        </p:nvSpPr>
        <p:spPr>
          <a:xfrm>
            <a:off x="124285" y="665820"/>
            <a:ext cx="11958221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ANDRÉ RIEU Y LA JOHANN STRAUSS ORKEST</a:t>
            </a:r>
          </a:p>
        </p:txBody>
      </p:sp>
      <p:pic>
        <p:nvPicPr>
          <p:cNvPr id="3" name="Imagen 3">
            <a:extLst>
              <a:ext uri="{FF2B5EF4-FFF2-40B4-BE49-F238E27FC236}">
                <a16:creationId xmlns:a16="http://schemas.microsoft.com/office/drawing/2014/main" id="{01A12D42-76FF-4828-B66E-8ABA866F3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3" y="1728188"/>
            <a:ext cx="9372600" cy="3810003"/>
          </a:xfrm>
          <a:prstGeom prst="rect">
            <a:avLst/>
          </a:prstGeom>
          <a:noFill/>
          <a:ln w="57150" cap="flat">
            <a:solidFill>
              <a:srgbClr val="C00000"/>
            </a:solidFill>
            <a:prstDash val="solid"/>
            <a:miter/>
          </a:ln>
        </p:spPr>
      </p:pic>
      <p:sp>
        <p:nvSpPr>
          <p:cNvPr id="4" name="CuadroTexto 4">
            <a:extLst>
              <a:ext uri="{FF2B5EF4-FFF2-40B4-BE49-F238E27FC236}">
                <a16:creationId xmlns:a16="http://schemas.microsoft.com/office/drawing/2014/main" id="{FAEFB35F-D184-4BC7-BFD9-C054A4A07C9F}"/>
              </a:ext>
            </a:extLst>
          </p:cNvPr>
          <p:cNvSpPr txBox="1"/>
          <p:nvPr/>
        </p:nvSpPr>
        <p:spPr>
          <a:xfrm>
            <a:off x="124285" y="5734970"/>
            <a:ext cx="11958221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113C29C-4161-4F54-BBF2-688B3F3FC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3" y="1161352"/>
            <a:ext cx="3605095" cy="460025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11554AD7-28C0-4C39-9A8F-9C63FDF371AE}"/>
              </a:ext>
            </a:extLst>
          </p:cNvPr>
          <p:cNvSpPr txBox="1"/>
          <p:nvPr/>
        </p:nvSpPr>
        <p:spPr>
          <a:xfrm>
            <a:off x="4838328" y="1562471"/>
            <a:ext cx="6533964" cy="378565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André Rieu nació en Maastricht el 1 de octubre de 1949. Es un violinista, director de orquesta y compositor neerlandés. Inició su carrera musical siendo niño y perteneció a diversas orquestas hasta que en 1987 fundó la propia, con el nombre neerlandés de "Johann Strauss Orkest" y a partir del año siguiente empezó su fulgurante carrera de éxitos por todo el mundo, comenzando por su propia patria, y convirtiéndose en una de las grandes estrellas de la música al nivel de los más prestigiosos artistas de pop o de rock, al tiempo que ganó multitud de adeptos y aficionados a su música. Con su característico estilo de difundir la música clásica, que anteriormente parecía reservada a las clases de la élite o acomodadas, André Rieu decidió ponerla al servicio de un público joven y en aquellos lugares que dichos jóvenes suelen frecuentar, bien sean de ocio o culturales, tales como plazas públicas y estadios deportivos. Y lo consiguió con gran éxito, pues ganó diversos premios como el Top 10 o el Top 100, este último ostentando un número uno.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4CC9EFE-4720-432C-9619-82ECC4DFBB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081" y="0"/>
            <a:ext cx="12129982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2D9D2C0E-EC84-4BE1-9429-3584B5906B81}"/>
              </a:ext>
            </a:extLst>
          </p:cNvPr>
          <p:cNvSpPr txBox="1"/>
          <p:nvPr/>
        </p:nvSpPr>
        <p:spPr>
          <a:xfrm>
            <a:off x="4225771" y="6328452"/>
            <a:ext cx="39416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Amazing grace</a:t>
            </a:r>
          </a:p>
        </p:txBody>
      </p:sp>
      <p:pic>
        <p:nvPicPr>
          <p:cNvPr id="4" name="Amazing grace">
            <a:extLst>
              <a:ext uri="{FF2B5EF4-FFF2-40B4-BE49-F238E27FC236}">
                <a16:creationId xmlns:a16="http://schemas.microsoft.com/office/drawing/2014/main" id="{3EB9E8B8-6CCF-49DE-B784-ABAE419BA7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4332" y="3314581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185B9A2-8739-4775-8CE3-9ADD32B7BC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DBCF77AD-18CA-48CB-851D-2A3833659B09}"/>
              </a:ext>
            </a:extLst>
          </p:cNvPr>
          <p:cNvSpPr txBox="1"/>
          <p:nvPr/>
        </p:nvSpPr>
        <p:spPr>
          <a:xfrm>
            <a:off x="4225771" y="6328452"/>
            <a:ext cx="39416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Concierto De Aranjuez</a:t>
            </a:r>
          </a:p>
        </p:txBody>
      </p:sp>
      <p:pic>
        <p:nvPicPr>
          <p:cNvPr id="4" name="Concierto De Aranjuez">
            <a:extLst>
              <a:ext uri="{FF2B5EF4-FFF2-40B4-BE49-F238E27FC236}">
                <a16:creationId xmlns:a16="http://schemas.microsoft.com/office/drawing/2014/main" id="{2A1770C9-69A5-44E9-9BB3-32ED08C44E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543510" y="3350087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77B02BE-7B7B-421C-A18E-51FC515F32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46"/>
            <a:ext cx="12191996" cy="684774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D1736FEE-5F80-43FC-8039-0EFF2E809259}"/>
              </a:ext>
            </a:extLst>
          </p:cNvPr>
          <p:cNvSpPr txBox="1"/>
          <p:nvPr/>
        </p:nvSpPr>
        <p:spPr>
          <a:xfrm>
            <a:off x="4225771" y="6328452"/>
            <a:ext cx="39416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Fascination</a:t>
            </a:r>
          </a:p>
        </p:txBody>
      </p:sp>
      <p:pic>
        <p:nvPicPr>
          <p:cNvPr id="4" name="Fascination">
            <a:extLst>
              <a:ext uri="{FF2B5EF4-FFF2-40B4-BE49-F238E27FC236}">
                <a16:creationId xmlns:a16="http://schemas.microsoft.com/office/drawing/2014/main" id="{11B4A87B-52F6-429B-A168-C909C5C282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2189" y="3687436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5D9B9FB1-CD8A-48E6-A71E-D058604FCEC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855908" y="6042026"/>
            <a:ext cx="6400800" cy="458791"/>
          </a:xfrm>
        </p:spPr>
        <p:txBody>
          <a:bodyPr/>
          <a:lstStyle/>
          <a:p>
            <a:pPr lvl="0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BD32A2F0-141A-4560-AD60-1DD77109CE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B392D02E-CEE8-4829-9B3F-C459AE1E19D9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1E5E9F7-F524-4BE5-8F2C-5A5CF89E7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E8069BD-53B4-4307-A430-ED8F78400B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C61A510-78EB-4D54-82B2-137725BDC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165A407-B8FC-470B-B78F-0781E040D7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5737C4E-D32A-44CA-9C4E-AC3AD25F0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6CB874E-C891-4220-9C9A-A202EFF58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8F6E934-0DCD-4322-9ABF-86D6C098A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1DC68AF-D1BD-4324-BD36-BBCDA532C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84641D1-DD65-433E-81D0-2BD9927BE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CC6D8DD-6196-4604-913E-E154E11FD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C9DF2FAD-74C6-47EC-9784-D889837E1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480374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254</Words>
  <Application>Microsoft Office PowerPoint</Application>
  <PresentationFormat>Panorámica</PresentationFormat>
  <Paragraphs>13</Paragraphs>
  <Slides>7</Slides>
  <Notes>2</Notes>
  <HiddenSlides>0</HiddenSlides>
  <MMClips>3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Kristen ITC</vt:lpstr>
      <vt:lpstr>Sylfaen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2021-05-13T12:30:37Z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