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8" r:id="rId5"/>
    <p:sldId id="267" r:id="rId6"/>
    <p:sldId id="266" r:id="rId7"/>
    <p:sldId id="265" r:id="rId8"/>
    <p:sldId id="274" r:id="rId9"/>
    <p:sldId id="273" r:id="rId10"/>
    <p:sldId id="272" r:id="rId11"/>
    <p:sldId id="270" r:id="rId12"/>
    <p:sldId id="269" r:id="rId13"/>
    <p:sldId id="263" r:id="rId14"/>
    <p:sldId id="262" r:id="rId15"/>
    <p:sldId id="261" r:id="rId16"/>
    <p:sldId id="260" r:id="rId17"/>
    <p:sldId id="259" r:id="rId18"/>
    <p:sldId id="258" r:id="rId19"/>
    <p:sldId id="275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zYPxjXZX44tN5QJ8wf02Q==" hashData="Ck6cydVj+vdQTRbeLJ1OFiwmQf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F77CA-FD88-4DBB-AE1D-4884AB8E3AA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23F14-5BF1-464F-BB8D-4A418A25B160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7C3D8-9E99-4A2E-9F89-B5070F566A1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701F2A-CE13-4C74-A69E-3BBEBFBF74D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NECESARIO PARA PPS\letra 3\b9b7af6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700808"/>
            <a:ext cx="695325" cy="895350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letra 3\bb528dd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772816"/>
            <a:ext cx="676275" cy="876300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letra 3\c75fce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772816"/>
            <a:ext cx="657225" cy="876300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letra 3\352090a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2996952"/>
            <a:ext cx="266700" cy="87630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letra 3\2a7583d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2996952"/>
            <a:ext cx="552450" cy="87630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letra 3\feb6c20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1960" y="2996952"/>
            <a:ext cx="733425" cy="904875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letra 3\c75782eb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2996952"/>
            <a:ext cx="666750" cy="895350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letra 3\62885c2c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68144" y="2996952"/>
            <a:ext cx="600075" cy="87630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letra 3\2f51ac3f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19872" y="4293096"/>
            <a:ext cx="676275" cy="876300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letra 3\62885c2c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5976" y="4293096"/>
            <a:ext cx="600075" cy="876300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letra 3\6f512128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48064" y="4293096"/>
            <a:ext cx="657225" cy="876300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punctuationperiod[1]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771800" y="2492896"/>
            <a:ext cx="345182" cy="354902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796136" y="476672"/>
            <a:ext cx="3019425" cy="504825"/>
          </a:xfrm>
          <a:prstGeom prst="rect">
            <a:avLst/>
          </a:prstGeom>
          <a:noFill/>
        </p:spPr>
      </p:pic>
      <p:pic>
        <p:nvPicPr>
          <p:cNvPr id="1040" name="Picture 16" descr="C:\Users\Usuario\Downloads\NECESARIO PARA PPS\lauts_011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1560" y="5589240"/>
            <a:ext cx="1533525" cy="762000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084168" y="5517232"/>
            <a:ext cx="2390577" cy="583527"/>
          </a:xfrm>
          <a:prstGeom prst="rect">
            <a:avLst/>
          </a:prstGeom>
          <a:noFill/>
        </p:spPr>
      </p:pic>
      <p:pic>
        <p:nvPicPr>
          <p:cNvPr id="1045" name="Picture 21" descr="www.leperledelcuore.com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83568" y="476672"/>
            <a:ext cx="2286000" cy="504826"/>
          </a:xfrm>
          <a:prstGeom prst="rect">
            <a:avLst/>
          </a:prstGeom>
          <a:noFill/>
        </p:spPr>
      </p:pic>
      <p:pic>
        <p:nvPicPr>
          <p:cNvPr id="2" name="Picture 2" descr="C:\Users\Usuario\Downloads\zzCUADROS GUAPOS\sharon_keret_41[1]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amond/>
    <p:sndAc>
      <p:stSnd>
        <p:snd r:embed="rId2" name="the beatles - and i love her(2)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suario\Downloads\MUJERES Y HOMBRES JEPG\Atardecer1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996952"/>
            <a:ext cx="891124" cy="908044"/>
          </a:xfrm>
          <a:prstGeom prst="rect">
            <a:avLst/>
          </a:prstGeom>
          <a:noFill/>
        </p:spPr>
      </p:pic>
      <p:pic>
        <p:nvPicPr>
          <p:cNvPr id="7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24944"/>
            <a:ext cx="891124" cy="908044"/>
          </a:xfrm>
          <a:prstGeom prst="rect">
            <a:avLst/>
          </a:prstGeom>
          <a:noFill/>
        </p:spPr>
      </p:pic>
      <p:pic>
        <p:nvPicPr>
          <p:cNvPr id="8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772816"/>
            <a:ext cx="891124" cy="908044"/>
          </a:xfrm>
          <a:prstGeom prst="rect">
            <a:avLst/>
          </a:prstGeom>
          <a:noFill/>
        </p:spPr>
      </p:pic>
      <p:pic>
        <p:nvPicPr>
          <p:cNvPr id="9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789040"/>
            <a:ext cx="891124" cy="908044"/>
          </a:xfrm>
          <a:prstGeom prst="rect">
            <a:avLst/>
          </a:prstGeom>
          <a:noFill/>
        </p:spPr>
      </p:pic>
      <p:pic>
        <p:nvPicPr>
          <p:cNvPr id="10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348880"/>
            <a:ext cx="891124" cy="908044"/>
          </a:xfrm>
          <a:prstGeom prst="rect">
            <a:avLst/>
          </a:prstGeom>
          <a:noFill/>
        </p:spPr>
      </p:pic>
      <p:pic>
        <p:nvPicPr>
          <p:cNvPr id="11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3645024"/>
            <a:ext cx="891124" cy="908044"/>
          </a:xfrm>
          <a:prstGeom prst="rect">
            <a:avLst/>
          </a:prstGeom>
          <a:noFill/>
        </p:spPr>
      </p:pic>
      <p:pic>
        <p:nvPicPr>
          <p:cNvPr id="12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2060848"/>
            <a:ext cx="891124" cy="908044"/>
          </a:xfrm>
          <a:prstGeom prst="rect">
            <a:avLst/>
          </a:prstGeom>
          <a:noFill/>
        </p:spPr>
      </p:pic>
      <p:pic>
        <p:nvPicPr>
          <p:cNvPr id="13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844824"/>
            <a:ext cx="891124" cy="908044"/>
          </a:xfrm>
          <a:prstGeom prst="rect">
            <a:avLst/>
          </a:prstGeom>
          <a:noFill/>
        </p:spPr>
      </p:pic>
      <p:pic>
        <p:nvPicPr>
          <p:cNvPr id="14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149080"/>
            <a:ext cx="891124" cy="908044"/>
          </a:xfrm>
          <a:prstGeom prst="rect">
            <a:avLst/>
          </a:prstGeom>
          <a:noFill/>
        </p:spPr>
      </p:pic>
      <p:pic>
        <p:nvPicPr>
          <p:cNvPr id="15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789040"/>
            <a:ext cx="891124" cy="908044"/>
          </a:xfrm>
          <a:prstGeom prst="rect">
            <a:avLst/>
          </a:prstGeom>
          <a:noFill/>
        </p:spPr>
      </p:pic>
      <p:pic>
        <p:nvPicPr>
          <p:cNvPr id="16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564904"/>
            <a:ext cx="891124" cy="908044"/>
          </a:xfrm>
          <a:prstGeom prst="rect">
            <a:avLst/>
          </a:prstGeom>
          <a:noFill/>
        </p:spPr>
      </p:pic>
      <p:pic>
        <p:nvPicPr>
          <p:cNvPr id="17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3717032"/>
            <a:ext cx="891124" cy="908044"/>
          </a:xfrm>
          <a:prstGeom prst="rect">
            <a:avLst/>
          </a:prstGeom>
          <a:noFill/>
        </p:spPr>
      </p:pic>
      <p:pic>
        <p:nvPicPr>
          <p:cNvPr id="18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420888"/>
            <a:ext cx="891124" cy="908044"/>
          </a:xfrm>
          <a:prstGeom prst="rect">
            <a:avLst/>
          </a:prstGeom>
          <a:noFill/>
        </p:spPr>
      </p:pic>
      <p:pic>
        <p:nvPicPr>
          <p:cNvPr id="19" name="Picture 6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149080"/>
            <a:ext cx="891124" cy="908044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0" y="537321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</a:rPr>
              <a:t>I GIVE HER ALL MY LOVE, </a:t>
            </a:r>
            <a:r>
              <a:rPr lang="en-US" sz="1600" dirty="0" smtClean="0">
                <a:solidFill>
                  <a:schemeClr val="bg1"/>
                </a:solidFill>
              </a:rPr>
              <a:t> THAT´S </a:t>
            </a:r>
            <a:r>
              <a:rPr lang="en-US" sz="1600" dirty="0">
                <a:solidFill>
                  <a:schemeClr val="bg1"/>
                </a:solidFill>
              </a:rPr>
              <a:t>ALL I </a:t>
            </a:r>
            <a:r>
              <a:rPr lang="en-US" sz="1600" dirty="0" smtClean="0">
                <a:solidFill>
                  <a:schemeClr val="bg1"/>
                </a:solidFill>
              </a:rPr>
              <a:t>DO, AND </a:t>
            </a:r>
            <a:r>
              <a:rPr lang="en-US" sz="1600" dirty="0">
                <a:solidFill>
                  <a:schemeClr val="bg1"/>
                </a:solidFill>
              </a:rPr>
              <a:t>IF YOU SAW MY LOVE, </a:t>
            </a:r>
            <a:r>
              <a:rPr lang="en-US" sz="1600" dirty="0" smtClean="0">
                <a:solidFill>
                  <a:schemeClr val="bg1"/>
                </a:solidFill>
              </a:rPr>
              <a:t> YOU´D </a:t>
            </a:r>
            <a:r>
              <a:rPr lang="en-US" sz="1600" dirty="0">
                <a:solidFill>
                  <a:schemeClr val="bg1"/>
                </a:solidFill>
              </a:rPr>
              <a:t>LOVE HER TO </a:t>
            </a:r>
            <a:r>
              <a:rPr lang="en-US" sz="1600" dirty="0" smtClean="0">
                <a:solidFill>
                  <a:schemeClr val="bg1"/>
                </a:solidFill>
              </a:rPr>
              <a:t> I </a:t>
            </a:r>
            <a:r>
              <a:rPr lang="en-US" sz="1600" dirty="0">
                <a:solidFill>
                  <a:schemeClr val="bg1"/>
                </a:solidFill>
              </a:rPr>
              <a:t>LOVE HER</a:t>
            </a:r>
            <a:r>
              <a:rPr lang="en-US" sz="1600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ES" sz="1200" b="1" dirty="0">
                <a:solidFill>
                  <a:srgbClr val="FFC000"/>
                </a:solidFill>
              </a:rPr>
              <a:t>YO LE ENTREGO TODO MI AMOR </a:t>
            </a:r>
            <a:r>
              <a:rPr lang="es-ES" sz="1200" b="1" dirty="0" smtClean="0">
                <a:solidFill>
                  <a:srgbClr val="FFC000"/>
                </a:solidFill>
              </a:rPr>
              <a:t>, ES </a:t>
            </a:r>
            <a:r>
              <a:rPr lang="es-ES" sz="1200" b="1" dirty="0">
                <a:solidFill>
                  <a:srgbClr val="FFC000"/>
                </a:solidFill>
              </a:rPr>
              <a:t>TODO LO QUE HAGO </a:t>
            </a:r>
            <a:r>
              <a:rPr lang="es-ES" sz="1200" b="1" dirty="0" smtClean="0">
                <a:solidFill>
                  <a:srgbClr val="FFC000"/>
                </a:solidFill>
              </a:rPr>
              <a:t>, Y </a:t>
            </a:r>
            <a:r>
              <a:rPr lang="es-ES" sz="1200" b="1" dirty="0">
                <a:solidFill>
                  <a:srgbClr val="FFC000"/>
                </a:solidFill>
              </a:rPr>
              <a:t>SI TU HAS VISTO MI AMOR </a:t>
            </a:r>
            <a:r>
              <a:rPr lang="es-ES" sz="1200" b="1" dirty="0" smtClean="0">
                <a:solidFill>
                  <a:srgbClr val="FFC000"/>
                </a:solidFill>
              </a:rPr>
              <a:t>, LA </a:t>
            </a:r>
            <a:r>
              <a:rPr lang="es-ES" sz="1200" b="1" dirty="0">
                <a:solidFill>
                  <a:srgbClr val="FFC000"/>
                </a:solidFill>
              </a:rPr>
              <a:t>AMARÍAS TAMBIÉN </a:t>
            </a:r>
            <a:r>
              <a:rPr lang="es-ES" sz="1200" b="1" dirty="0" smtClean="0">
                <a:solidFill>
                  <a:srgbClr val="FFC000"/>
                </a:solidFill>
              </a:rPr>
              <a:t> YO </a:t>
            </a:r>
            <a:r>
              <a:rPr lang="es-ES" sz="1200" b="1" dirty="0">
                <a:solidFill>
                  <a:srgbClr val="FFC000"/>
                </a:solidFill>
              </a:rPr>
              <a:t>LA AMO </a:t>
            </a:r>
            <a:r>
              <a:rPr lang="en-US" sz="1200" b="1" dirty="0" smtClean="0">
                <a:solidFill>
                  <a:srgbClr val="FFC000"/>
                </a:solidFill>
              </a:rPr>
              <a:t> </a:t>
            </a:r>
            <a:endParaRPr lang="es-ES" sz="12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20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h-wty7oc9h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ownloads\14-4-2012\PNG PAREJAS\párok3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6275" cy="666936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73325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FFFF00"/>
                </a:solidFill>
              </a:rPr>
              <a:t>SHE GIVES MY EVERYTHING </a:t>
            </a:r>
            <a:r>
              <a:rPr lang="en-US" sz="1400" b="1" dirty="0" smtClean="0">
                <a:solidFill>
                  <a:srgbClr val="FFFF00"/>
                </a:solidFill>
              </a:rPr>
              <a:t> AND </a:t>
            </a:r>
            <a:r>
              <a:rPr lang="en-US" sz="1400" b="1" dirty="0">
                <a:solidFill>
                  <a:srgbClr val="FFFF00"/>
                </a:solidFill>
              </a:rPr>
              <a:t>TENDERLY </a:t>
            </a:r>
            <a:r>
              <a:rPr lang="en-US" sz="1400" b="1" dirty="0" smtClean="0">
                <a:solidFill>
                  <a:srgbClr val="FFFF00"/>
                </a:solidFill>
              </a:rPr>
              <a:t>, THE </a:t>
            </a:r>
            <a:r>
              <a:rPr lang="en-US" sz="1400" b="1" dirty="0">
                <a:solidFill>
                  <a:srgbClr val="FFFF00"/>
                </a:solidFill>
              </a:rPr>
              <a:t>KISS MY LOVER BRINGS, </a:t>
            </a:r>
            <a:r>
              <a:rPr lang="en-US" sz="1400" b="1" dirty="0" smtClean="0">
                <a:solidFill>
                  <a:srgbClr val="FFFF00"/>
                </a:solidFill>
              </a:rPr>
              <a:t>SHE </a:t>
            </a:r>
            <a:r>
              <a:rPr lang="en-US" sz="1400" b="1" dirty="0">
                <a:solidFill>
                  <a:srgbClr val="FFFF00"/>
                </a:solidFill>
              </a:rPr>
              <a:t>BRINGS TO ME, </a:t>
            </a:r>
            <a:r>
              <a:rPr lang="en-US" sz="1400" b="1" dirty="0" smtClean="0">
                <a:solidFill>
                  <a:srgbClr val="FFFF00"/>
                </a:solidFill>
              </a:rPr>
              <a:t> AND </a:t>
            </a:r>
            <a:r>
              <a:rPr lang="en-US" sz="1400" b="1" dirty="0">
                <a:solidFill>
                  <a:srgbClr val="FFFF00"/>
                </a:solidFill>
              </a:rPr>
              <a:t>I LOVE HER</a:t>
            </a:r>
            <a:r>
              <a:rPr lang="en-US" sz="1400" b="1" dirty="0" smtClean="0">
                <a:solidFill>
                  <a:srgbClr val="FFFF00"/>
                </a:solidFill>
              </a:rPr>
              <a:t>.</a:t>
            </a:r>
          </a:p>
          <a:p>
            <a:pPr algn="ctr"/>
            <a:r>
              <a:rPr lang="en-US" sz="1400" dirty="0" smtClean="0"/>
              <a:t> </a:t>
            </a:r>
            <a:r>
              <a:rPr lang="es-ES" sz="1400" b="1" dirty="0">
                <a:solidFill>
                  <a:srgbClr val="FF0000"/>
                </a:solidFill>
              </a:rPr>
              <a:t>ELLA ME DA TODO </a:t>
            </a:r>
            <a:r>
              <a:rPr lang="es-ES" sz="1400" b="1" dirty="0" smtClean="0">
                <a:solidFill>
                  <a:srgbClr val="FF0000"/>
                </a:solidFill>
              </a:rPr>
              <a:t>, Y </a:t>
            </a:r>
            <a:r>
              <a:rPr lang="es-ES" sz="1400" b="1" dirty="0">
                <a:solidFill>
                  <a:srgbClr val="FF0000"/>
                </a:solidFill>
              </a:rPr>
              <a:t>TIERNAMENTE </a:t>
            </a:r>
            <a:r>
              <a:rPr lang="es-ES" sz="1400" b="1" dirty="0" smtClean="0">
                <a:solidFill>
                  <a:srgbClr val="FF0000"/>
                </a:solidFill>
              </a:rPr>
              <a:t>, EL </a:t>
            </a:r>
            <a:r>
              <a:rPr lang="es-ES" sz="1400" b="1" dirty="0">
                <a:solidFill>
                  <a:srgbClr val="FF0000"/>
                </a:solidFill>
              </a:rPr>
              <a:t>BESO QUE MI AMADA DA </a:t>
            </a:r>
            <a:r>
              <a:rPr lang="es-ES" sz="1400" b="1" dirty="0" smtClean="0">
                <a:solidFill>
                  <a:srgbClr val="FF0000"/>
                </a:solidFill>
              </a:rPr>
              <a:t>, ELLA </a:t>
            </a:r>
            <a:r>
              <a:rPr lang="es-ES" sz="1400" b="1" dirty="0">
                <a:solidFill>
                  <a:srgbClr val="FF0000"/>
                </a:solidFill>
              </a:rPr>
              <a:t>ME LO DA A MI </a:t>
            </a:r>
            <a:r>
              <a:rPr lang="es-ES" sz="1400" b="1" dirty="0" smtClean="0">
                <a:solidFill>
                  <a:srgbClr val="FF0000"/>
                </a:solidFill>
              </a:rPr>
              <a:t>, Y </a:t>
            </a:r>
            <a:r>
              <a:rPr lang="es-ES" sz="1400" b="1" dirty="0">
                <a:solidFill>
                  <a:srgbClr val="FF0000"/>
                </a:solidFill>
              </a:rPr>
              <a:t>YO LA AMO </a:t>
            </a:r>
          </a:p>
        </p:txBody>
      </p:sp>
    </p:spTree>
  </p:cSld>
  <p:clrMapOvr>
    <a:masterClrMapping/>
  </p:clrMapOvr>
  <p:transition advTm="22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Usuario\Downloads\14-4-2012\CORAZONES GIFS\crn94l5l[1]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0"/>
            <a:ext cx="6347293" cy="5179392"/>
          </a:xfrm>
          <a:prstGeom prst="rect">
            <a:avLst/>
          </a:prstGeom>
          <a:noFill/>
        </p:spPr>
      </p:pic>
      <p:pic>
        <p:nvPicPr>
          <p:cNvPr id="4103" name="Picture 7" descr="C:\Users\Usuario\Downloads\14-4-2012\PNG PAREJAS\párok2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836712"/>
            <a:ext cx="3922318" cy="308701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877272"/>
            <a:ext cx="9144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A LOVE LIKE </a:t>
            </a:r>
            <a:r>
              <a:rPr lang="en-US" b="1" dirty="0" smtClean="0">
                <a:solidFill>
                  <a:srgbClr val="FF0000"/>
                </a:solidFill>
              </a:rPr>
              <a:t>OURS,  COULD </a:t>
            </a:r>
            <a:r>
              <a:rPr lang="en-US" b="1" dirty="0">
                <a:solidFill>
                  <a:srgbClr val="FF0000"/>
                </a:solidFill>
              </a:rPr>
              <a:t>NEVER DIE, </a:t>
            </a:r>
            <a:r>
              <a:rPr lang="en-US" b="1" dirty="0" smtClean="0">
                <a:solidFill>
                  <a:srgbClr val="FF0000"/>
                </a:solidFill>
              </a:rPr>
              <a:t> AS </a:t>
            </a:r>
            <a:r>
              <a:rPr lang="en-US" b="1" dirty="0">
                <a:solidFill>
                  <a:srgbClr val="FF0000"/>
                </a:solidFill>
              </a:rPr>
              <a:t>LONG AS </a:t>
            </a:r>
            <a:r>
              <a:rPr lang="en-US" b="1" dirty="0" smtClean="0">
                <a:solidFill>
                  <a:srgbClr val="FF0000"/>
                </a:solidFill>
              </a:rPr>
              <a:t>I,  HAVE </a:t>
            </a:r>
            <a:r>
              <a:rPr lang="en-US" b="1" dirty="0">
                <a:solidFill>
                  <a:srgbClr val="FF0000"/>
                </a:solidFill>
              </a:rPr>
              <a:t>YOU NEAR ME</a:t>
            </a:r>
            <a:r>
              <a:rPr lang="en-US" b="1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es-ES" sz="1600" b="1" dirty="0">
                <a:solidFill>
                  <a:schemeClr val="bg1"/>
                </a:solidFill>
              </a:rPr>
              <a:t>UN AMOR COMO EL NUESTRO </a:t>
            </a:r>
            <a:r>
              <a:rPr lang="es-ES" sz="1600" b="1" dirty="0" smtClean="0">
                <a:solidFill>
                  <a:schemeClr val="bg1"/>
                </a:solidFill>
              </a:rPr>
              <a:t>, NUNCA </a:t>
            </a:r>
            <a:r>
              <a:rPr lang="es-ES" sz="1600" b="1" dirty="0">
                <a:solidFill>
                  <a:schemeClr val="bg1"/>
                </a:solidFill>
              </a:rPr>
              <a:t>PODRÁ MORIR </a:t>
            </a:r>
            <a:r>
              <a:rPr lang="es-ES" sz="1600" b="1" dirty="0" smtClean="0">
                <a:solidFill>
                  <a:schemeClr val="bg1"/>
                </a:solidFill>
              </a:rPr>
              <a:t>, MIENTRAS </a:t>
            </a:r>
            <a:r>
              <a:rPr lang="es-ES" sz="1600" b="1" dirty="0">
                <a:solidFill>
                  <a:schemeClr val="bg1"/>
                </a:solidFill>
              </a:rPr>
              <a:t>TANTO YO </a:t>
            </a:r>
            <a:r>
              <a:rPr lang="es-ES" sz="1600" b="1" dirty="0" smtClean="0">
                <a:solidFill>
                  <a:schemeClr val="bg1"/>
                </a:solidFill>
              </a:rPr>
              <a:t>, TE </a:t>
            </a:r>
            <a:r>
              <a:rPr lang="es-ES" sz="1600" b="1" dirty="0">
                <a:solidFill>
                  <a:schemeClr val="bg1"/>
                </a:solidFill>
              </a:rPr>
              <a:t>TENGA CERCA DE MÍ </a:t>
            </a:r>
            <a:r>
              <a:rPr lang="en-US" sz="1600" b="1" dirty="0" smtClean="0">
                <a:solidFill>
                  <a:schemeClr val="bg1"/>
                </a:solidFill>
              </a:rPr>
              <a:t> 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FONDOS GRANDES Y GUAPOS gifs\salida de estrella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C:\Users\Usuario\Downloads\PNG MUJERES\www_tvn_hu_5fb04221b6e8a474491ac256931a420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988840"/>
            <a:ext cx="3096344" cy="3096344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BRIGHT ARE THE STARS THAT SHINE, </a:t>
            </a:r>
            <a:r>
              <a:rPr lang="en-US" sz="1400" b="1" dirty="0" smtClean="0">
                <a:solidFill>
                  <a:schemeClr val="bg1"/>
                </a:solidFill>
              </a:rPr>
              <a:t> DARK </a:t>
            </a:r>
            <a:r>
              <a:rPr lang="en-US" sz="1400" b="1" dirty="0">
                <a:solidFill>
                  <a:schemeClr val="bg1"/>
                </a:solidFill>
              </a:rPr>
              <a:t>IS THE SKY, </a:t>
            </a:r>
            <a:r>
              <a:rPr lang="en-US" sz="1400" b="1" dirty="0" smtClean="0">
                <a:solidFill>
                  <a:schemeClr val="bg1"/>
                </a:solidFill>
              </a:rPr>
              <a:t> I </a:t>
            </a:r>
            <a:r>
              <a:rPr lang="en-US" sz="1400" b="1" dirty="0">
                <a:solidFill>
                  <a:schemeClr val="bg1"/>
                </a:solidFill>
              </a:rPr>
              <a:t>KNOW THIS LOVE OF MINE, </a:t>
            </a:r>
            <a:r>
              <a:rPr lang="en-US" sz="1400" b="1" dirty="0" smtClean="0">
                <a:solidFill>
                  <a:schemeClr val="bg1"/>
                </a:solidFill>
              </a:rPr>
              <a:t> WILL </a:t>
            </a:r>
            <a:r>
              <a:rPr lang="en-US" sz="1400" b="1" dirty="0">
                <a:solidFill>
                  <a:schemeClr val="bg1"/>
                </a:solidFill>
              </a:rPr>
              <a:t>NEVER DIE, </a:t>
            </a:r>
            <a:r>
              <a:rPr lang="en-US" sz="1400" b="1" dirty="0" smtClean="0">
                <a:solidFill>
                  <a:schemeClr val="bg1"/>
                </a:solidFill>
              </a:rPr>
              <a:t> AND </a:t>
            </a:r>
            <a:r>
              <a:rPr lang="en-US" sz="1400" b="1" dirty="0">
                <a:solidFill>
                  <a:schemeClr val="bg1"/>
                </a:solidFill>
              </a:rPr>
              <a:t>I LOVE HER</a:t>
            </a:r>
            <a:r>
              <a:rPr lang="en-US" sz="1400" b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ES" sz="1400" b="1" dirty="0">
                <a:solidFill>
                  <a:srgbClr val="FFFF00"/>
                </a:solidFill>
              </a:rPr>
              <a:t>LUMINOSAS SON LAS ESTRELLAS QUE BRILLAN </a:t>
            </a:r>
            <a:r>
              <a:rPr lang="es-ES" sz="1400" b="1" dirty="0" smtClean="0">
                <a:solidFill>
                  <a:srgbClr val="FFFF00"/>
                </a:solidFill>
              </a:rPr>
              <a:t>,OSCURO </a:t>
            </a:r>
            <a:r>
              <a:rPr lang="es-ES" sz="1400" b="1" dirty="0">
                <a:solidFill>
                  <a:srgbClr val="FFFF00"/>
                </a:solidFill>
              </a:rPr>
              <a:t>ES EL CIELO </a:t>
            </a:r>
            <a:r>
              <a:rPr lang="es-ES" sz="1400" b="1" dirty="0" smtClean="0">
                <a:solidFill>
                  <a:srgbClr val="FFFF00"/>
                </a:solidFill>
              </a:rPr>
              <a:t>, SÉ </a:t>
            </a:r>
            <a:r>
              <a:rPr lang="es-ES" sz="1400" b="1" dirty="0">
                <a:solidFill>
                  <a:srgbClr val="FFFF00"/>
                </a:solidFill>
              </a:rPr>
              <a:t>QUE ESTE AMOR MÍO </a:t>
            </a:r>
            <a:r>
              <a:rPr lang="es-ES" sz="1400" b="1" dirty="0" smtClean="0">
                <a:solidFill>
                  <a:srgbClr val="FFFF00"/>
                </a:solidFill>
              </a:rPr>
              <a:t>,NUNCA </a:t>
            </a:r>
            <a:r>
              <a:rPr lang="es-ES" sz="1400" b="1" dirty="0">
                <a:solidFill>
                  <a:srgbClr val="FFFF00"/>
                </a:solidFill>
              </a:rPr>
              <a:t>MORIRÁ </a:t>
            </a:r>
            <a:br>
              <a:rPr lang="es-ES" sz="1400" b="1" dirty="0">
                <a:solidFill>
                  <a:srgbClr val="FFFF00"/>
                </a:solidFill>
              </a:rPr>
            </a:br>
            <a:r>
              <a:rPr lang="es-ES" sz="1400" b="1" dirty="0">
                <a:solidFill>
                  <a:srgbClr val="FFFF00"/>
                </a:solidFill>
              </a:rPr>
              <a:t>Y YO LA AMO </a:t>
            </a:r>
            <a:endParaRPr lang="en-US" sz="1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CORAZONES GUAPOS GRANDES\1032522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CORAZONES GUAPOS GRANDES\057_srdyaka_-_lyAska_-_hearts_-_lov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CORAZONES GUAPOS GRANDES\6588823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CORAZONES GUAPOS GRANDES\57102542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Usuario\Downloads\CORAZONES GUAPOS GRANDES\judina01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C:\Users\Usuario\Downloads\14-4-2012\CORAZONES GIFS\cfe1ce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Usuario\Downloads\FONDOS GRANDES Y GUAPOS gifs\5213204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980728"/>
            <a:ext cx="495300" cy="438150"/>
          </a:xfrm>
          <a:prstGeom prst="rect">
            <a:avLst/>
          </a:prstGeom>
          <a:noFill/>
        </p:spPr>
      </p:pic>
      <p:pic>
        <p:nvPicPr>
          <p:cNvPr id="5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60648"/>
            <a:ext cx="495300" cy="438150"/>
          </a:xfrm>
          <a:prstGeom prst="rect">
            <a:avLst/>
          </a:prstGeom>
          <a:noFill/>
        </p:spPr>
      </p:pic>
      <p:pic>
        <p:nvPicPr>
          <p:cNvPr id="6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32656"/>
            <a:ext cx="495300" cy="438150"/>
          </a:xfrm>
          <a:prstGeom prst="rect">
            <a:avLst/>
          </a:prstGeom>
          <a:noFill/>
        </p:spPr>
      </p:pic>
      <p:pic>
        <p:nvPicPr>
          <p:cNvPr id="7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196752"/>
            <a:ext cx="495300" cy="438150"/>
          </a:xfrm>
          <a:prstGeom prst="rect">
            <a:avLst/>
          </a:prstGeom>
          <a:noFill/>
        </p:spPr>
      </p:pic>
      <p:pic>
        <p:nvPicPr>
          <p:cNvPr id="8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32656"/>
            <a:ext cx="495300" cy="438150"/>
          </a:xfrm>
          <a:prstGeom prst="rect">
            <a:avLst/>
          </a:prstGeom>
          <a:noFill/>
        </p:spPr>
      </p:pic>
      <p:pic>
        <p:nvPicPr>
          <p:cNvPr id="9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268760"/>
            <a:ext cx="495300" cy="438150"/>
          </a:xfrm>
          <a:prstGeom prst="rect">
            <a:avLst/>
          </a:prstGeom>
          <a:noFill/>
        </p:spPr>
      </p:pic>
      <p:pic>
        <p:nvPicPr>
          <p:cNvPr id="10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04664"/>
            <a:ext cx="495300" cy="438150"/>
          </a:xfrm>
          <a:prstGeom prst="rect">
            <a:avLst/>
          </a:prstGeom>
          <a:noFill/>
        </p:spPr>
      </p:pic>
      <p:pic>
        <p:nvPicPr>
          <p:cNvPr id="11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1268760"/>
            <a:ext cx="495300" cy="438150"/>
          </a:xfrm>
          <a:prstGeom prst="rect">
            <a:avLst/>
          </a:prstGeom>
          <a:noFill/>
        </p:spPr>
      </p:pic>
      <p:pic>
        <p:nvPicPr>
          <p:cNvPr id="12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332656"/>
            <a:ext cx="495300" cy="438150"/>
          </a:xfrm>
          <a:prstGeom prst="rect">
            <a:avLst/>
          </a:prstGeom>
          <a:noFill/>
        </p:spPr>
      </p:pic>
      <p:pic>
        <p:nvPicPr>
          <p:cNvPr id="13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424" y="332656"/>
            <a:ext cx="495300" cy="438150"/>
          </a:xfrm>
          <a:prstGeom prst="rect">
            <a:avLst/>
          </a:prstGeom>
          <a:noFill/>
        </p:spPr>
      </p:pic>
      <p:pic>
        <p:nvPicPr>
          <p:cNvPr id="14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764704"/>
            <a:ext cx="495300" cy="438150"/>
          </a:xfrm>
          <a:prstGeom prst="rect">
            <a:avLst/>
          </a:prstGeom>
          <a:noFill/>
        </p:spPr>
      </p:pic>
      <p:pic>
        <p:nvPicPr>
          <p:cNvPr id="15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196752"/>
            <a:ext cx="495300" cy="438150"/>
          </a:xfrm>
          <a:prstGeom prst="rect">
            <a:avLst/>
          </a:prstGeom>
          <a:noFill/>
        </p:spPr>
      </p:pic>
      <p:pic>
        <p:nvPicPr>
          <p:cNvPr id="16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0"/>
            <a:ext cx="495300" cy="438150"/>
          </a:xfrm>
          <a:prstGeom prst="rect">
            <a:avLst/>
          </a:prstGeom>
          <a:noFill/>
        </p:spPr>
      </p:pic>
      <p:pic>
        <p:nvPicPr>
          <p:cNvPr id="17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052736"/>
            <a:ext cx="495300" cy="438150"/>
          </a:xfrm>
          <a:prstGeom prst="rect">
            <a:avLst/>
          </a:prstGeom>
          <a:noFill/>
        </p:spPr>
      </p:pic>
      <p:pic>
        <p:nvPicPr>
          <p:cNvPr id="18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32656"/>
            <a:ext cx="495300" cy="438150"/>
          </a:xfrm>
          <a:prstGeom prst="rect">
            <a:avLst/>
          </a:prstGeom>
          <a:noFill/>
        </p:spPr>
      </p:pic>
      <p:pic>
        <p:nvPicPr>
          <p:cNvPr id="19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052736"/>
            <a:ext cx="495300" cy="438150"/>
          </a:xfrm>
          <a:prstGeom prst="rect">
            <a:avLst/>
          </a:prstGeom>
          <a:noFill/>
        </p:spPr>
      </p:pic>
      <p:pic>
        <p:nvPicPr>
          <p:cNvPr id="20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60648"/>
            <a:ext cx="495300" cy="438150"/>
          </a:xfrm>
          <a:prstGeom prst="rect">
            <a:avLst/>
          </a:prstGeom>
          <a:noFill/>
        </p:spPr>
      </p:pic>
      <p:pic>
        <p:nvPicPr>
          <p:cNvPr id="21" name="Picture 4" descr="C:\Users\Usuario\Downloads\ESTRELLAS\31812_2fd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6672"/>
            <a:ext cx="495300" cy="438150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0" y="5949280"/>
            <a:ext cx="914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FFFF00"/>
                </a:solidFill>
              </a:rPr>
              <a:t>BRIGHT ARE THE STARS THAT SHINE, </a:t>
            </a:r>
            <a:r>
              <a:rPr lang="en-US" sz="1400" b="1" dirty="0" smtClean="0">
                <a:solidFill>
                  <a:srgbClr val="FFFF00"/>
                </a:solidFill>
              </a:rPr>
              <a:t> DARK </a:t>
            </a:r>
            <a:r>
              <a:rPr lang="en-US" sz="1400" b="1" dirty="0">
                <a:solidFill>
                  <a:srgbClr val="FFFF00"/>
                </a:solidFill>
              </a:rPr>
              <a:t>IS THE SKY, </a:t>
            </a:r>
            <a:r>
              <a:rPr lang="en-US" sz="1400" b="1" dirty="0" smtClean="0">
                <a:solidFill>
                  <a:srgbClr val="FFFF00"/>
                </a:solidFill>
              </a:rPr>
              <a:t> I </a:t>
            </a:r>
            <a:r>
              <a:rPr lang="en-US" sz="1400" b="1" dirty="0">
                <a:solidFill>
                  <a:srgbClr val="FFFF00"/>
                </a:solidFill>
              </a:rPr>
              <a:t>KNOW THIS LOVE OF MINE, </a:t>
            </a:r>
            <a:r>
              <a:rPr lang="en-US" sz="1400" b="1" dirty="0" smtClean="0">
                <a:solidFill>
                  <a:srgbClr val="FFFF00"/>
                </a:solidFill>
              </a:rPr>
              <a:t> WILL </a:t>
            </a:r>
            <a:r>
              <a:rPr lang="en-US" sz="1400" b="1" dirty="0">
                <a:solidFill>
                  <a:srgbClr val="FFFF00"/>
                </a:solidFill>
              </a:rPr>
              <a:t>NEVER DIE, </a:t>
            </a:r>
            <a:r>
              <a:rPr lang="en-US" sz="1400" b="1" dirty="0" smtClean="0">
                <a:solidFill>
                  <a:srgbClr val="FFFF00"/>
                </a:solidFill>
              </a:rPr>
              <a:t> AND </a:t>
            </a:r>
            <a:r>
              <a:rPr lang="en-US" sz="1400" b="1" dirty="0">
                <a:solidFill>
                  <a:srgbClr val="FFFF00"/>
                </a:solidFill>
              </a:rPr>
              <a:t>I LOVE HER, 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</a:rPr>
              <a:t>LUMINOSAS SON LAS ESTRELLAS QUE BRILLAN </a:t>
            </a:r>
            <a:r>
              <a:rPr lang="es-ES" sz="1400" b="1" dirty="0" smtClean="0">
                <a:solidFill>
                  <a:schemeClr val="bg1"/>
                </a:solidFill>
              </a:rPr>
              <a:t>, OSCURO </a:t>
            </a:r>
            <a:r>
              <a:rPr lang="es-ES" sz="1400" b="1" dirty="0">
                <a:solidFill>
                  <a:schemeClr val="bg1"/>
                </a:solidFill>
              </a:rPr>
              <a:t>ES EL CIELO </a:t>
            </a:r>
            <a:r>
              <a:rPr lang="es-ES" sz="1400" b="1" dirty="0" smtClean="0">
                <a:solidFill>
                  <a:schemeClr val="bg1"/>
                </a:solidFill>
              </a:rPr>
              <a:t>, SÉ </a:t>
            </a:r>
            <a:r>
              <a:rPr lang="es-ES" sz="1400" b="1" dirty="0">
                <a:solidFill>
                  <a:schemeClr val="bg1"/>
                </a:solidFill>
              </a:rPr>
              <a:t>QUE ESTE AMOR MÍO </a:t>
            </a:r>
            <a:r>
              <a:rPr lang="es-ES" sz="1400" b="1" dirty="0" smtClean="0">
                <a:solidFill>
                  <a:schemeClr val="bg1"/>
                </a:solidFill>
              </a:rPr>
              <a:t>, NUNCA </a:t>
            </a:r>
            <a:r>
              <a:rPr lang="es-ES" sz="1400" b="1" dirty="0">
                <a:solidFill>
                  <a:schemeClr val="bg1"/>
                </a:solidFill>
              </a:rPr>
              <a:t>MORIRÁ </a:t>
            </a:r>
            <a:r>
              <a:rPr lang="es-ES" sz="1400" b="1" dirty="0" smtClean="0">
                <a:solidFill>
                  <a:schemeClr val="bg1"/>
                </a:solidFill>
              </a:rPr>
              <a:t> Y </a:t>
            </a:r>
            <a:r>
              <a:rPr lang="es-ES" sz="1400" b="1" dirty="0">
                <a:solidFill>
                  <a:schemeClr val="bg1"/>
                </a:solidFill>
              </a:rPr>
              <a:t>YO LA </a:t>
            </a:r>
            <a:r>
              <a:rPr lang="es-ES" sz="1400" b="1" dirty="0" smtClean="0">
                <a:solidFill>
                  <a:schemeClr val="bg1"/>
                </a:solidFill>
              </a:rPr>
              <a:t>AMO</a:t>
            </a:r>
            <a:r>
              <a:rPr lang="es-ES" sz="1400" b="1" dirty="0" smtClean="0">
                <a:solidFill>
                  <a:schemeClr val="bg1"/>
                </a:solidFill>
              </a:rPr>
              <a:t>.</a:t>
            </a:r>
            <a:r>
              <a:rPr lang="es-ES" sz="1400" b="1" dirty="0" smtClean="0">
                <a:solidFill>
                  <a:schemeClr val="bg1"/>
                </a:solidFill>
              </a:rPr>
              <a:t> </a:t>
            </a:r>
            <a:endParaRPr lang="es-E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1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14-4-2012\AZUL\de305c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14-4-2012\NARANJA\0bb7e2d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wnloads\14-4-2012\TODOS LOS COLORES\01798b0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303</Words>
  <Application>Microsoft Office PowerPoint</Application>
  <PresentationFormat>Presentación en pantalla (4:3)</PresentationFormat>
  <Paragraphs>38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2012-12-20T16:35:04Z</dcterms:created>
  <dcterms:modified xsi:type="dcterms:W3CDTF">2012-12-20T18:52:28Z</dcterms:modified>
</cp:coreProperties>
</file>