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57" r:id="rId4"/>
    <p:sldId id="258" r:id="rId5"/>
    <p:sldId id="259" r:id="rId6"/>
    <p:sldId id="260" r:id="rId7"/>
    <p:sldId id="262" r:id="rId8"/>
    <p:sldId id="263" r:id="rId9"/>
    <p:sldId id="261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tOarEWlN3G/U0SgnPcK+Q==" hashData="v8dIG8ldL8vLApC8WTGbsyjVky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7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BA184-E202-4509-94A3-48BE014BFE1E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62488-5077-4A16-AFF5-B261CC51652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B8045-7229-4BB5-B351-1956564E5300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E4B48-AA93-4EFD-A1A5-2F5B32833779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83D9B-836D-429D-9FCE-FD000D0E56D0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AE467-A156-406B-8DEB-CB1B7D4F497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92C482-F298-465B-9074-64A6C86D6D87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F64734-615E-41A0-B781-61E0F554F6A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B8802-43FD-46E2-B35A-4E53F2642400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30D242-A87D-469E-8153-828A7A10FC0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A9AC3-97CC-4352-BD6B-9E63170BFD83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1D09A-4227-4799-BBBE-0EAD7C75B6B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EB639-D5D2-4637-A2F2-C04A81083548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5CEFF-C358-4611-AF4A-8778D56CB30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9F6F1-68BE-4335-8A99-A3AB3B8685D1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3735B-A5E0-41D5-8E65-0FA6432B3BF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908138-5B34-4A36-8FE4-B6406AE4F894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38150-5B99-4929-9964-BDACA04E98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19EE5B-16CA-456D-BF2E-0A82D8788EF4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D08BFA-C2ED-4BDA-82C4-33FF3D8E0BC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CEC14-821B-4D01-B3C6-C24749F9B042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88BBA-AF9D-44FD-BDE8-F000CC4A2BD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F8AB0A-0BC0-4313-BAEF-9D0647ED80F6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494FC-ECEB-4EF6-B360-896752CF94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FF6B0-AF1C-48ED-9550-464E25A5BD45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12106E-F517-4FC5-B5A0-075783AF92B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DFB49-517C-42E1-92E8-BDF32E3CFA84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D35A21-7B63-4F14-BD4A-49F337CE8E2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D5FCAA-02EA-4972-B8B1-25D9D8978076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CE056-16B2-49F3-BC9C-10E45F2DCE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846EE-9BA1-47E5-A7DD-879A21A8E54F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3C124-C012-4BBD-866F-707BA6E2FE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E22FC-6861-4C29-AF8A-60CD290E8698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71C51-963E-40C9-87B1-D1E9ED9BCF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660895-3C12-4334-BC8D-C7F7D9F69FA4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EB63D-DAE8-4B63-A6B4-0387BA9E98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4626F-B34C-42CA-99B0-122C9EDF3DE0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B2E598-E7FC-4E6C-BF03-D7B9755B49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C6A3E-72E3-46BD-953B-5B19F6290F40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36AFF-77A5-4FDB-8BC2-C4853E6204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61FAA8-3CE3-4054-9328-8BF1A214320A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74516-44FA-435F-AEC5-94122EF78EA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04419-8738-4289-83AF-9DF4B29A14C0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39EBB-EEF0-474A-AA25-DE8713F05A5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717B677-69DA-4409-A3A3-514BB08BB7D2}" type="datetimeFigureOut">
              <a:rPr lang="fr-FR"/>
              <a:pPr>
                <a:defRPr/>
              </a:pPr>
              <a:t>22/01/2014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86CDB0-909F-4B3B-AF0E-4B8C1F79302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ECF42D24-48FF-4FD1-9858-2F83E3884D5B}" type="datetimeFigureOut">
              <a:rPr lang="es-ES_tradnl"/>
              <a:pPr>
                <a:defRPr/>
              </a:pPr>
              <a:t>22/01/2014</a:t>
            </a:fld>
            <a:endParaRPr lang="es-ES_tradnl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213901F-D1FA-4A7F-848D-A32BE10F3D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r-FR"/>
          </a:p>
        </p:txBody>
      </p:sp>
      <p:pic>
        <p:nvPicPr>
          <p:cNvPr id="25603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ZoneTexte 4"/>
          <p:cNvSpPr txBox="1">
            <a:spLocks noChangeArrowheads="1"/>
          </p:cNvSpPr>
          <p:nvPr/>
        </p:nvSpPr>
        <p:spPr bwMode="auto">
          <a:xfrm>
            <a:off x="4716463" y="6196013"/>
            <a:ext cx="1871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000" b="1">
                <a:solidFill>
                  <a:schemeClr val="bg1"/>
                </a:solidFill>
                <a:latin typeface="Monotype Corsiva" pitchFamily="66" charset="0"/>
              </a:rPr>
              <a:t>Cancion de  Paco</a:t>
            </a:r>
          </a:p>
        </p:txBody>
      </p:sp>
      <p:sp>
        <p:nvSpPr>
          <p:cNvPr id="25605" name="ZoneTexte 5"/>
          <p:cNvSpPr txBox="1">
            <a:spLocks noChangeArrowheads="1"/>
          </p:cNvSpPr>
          <p:nvPr/>
        </p:nvSpPr>
        <p:spPr bwMode="auto">
          <a:xfrm>
            <a:off x="7712075" y="6196013"/>
            <a:ext cx="6461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sz="2000" b="1">
                <a:solidFill>
                  <a:schemeClr val="bg1"/>
                </a:solidFill>
                <a:latin typeface="Monotype Corsiva" pitchFamily="66" charset="0"/>
              </a:rPr>
              <a:t>Auto</a:t>
            </a:r>
          </a:p>
        </p:txBody>
      </p:sp>
    </p:spTree>
  </p:cSld>
  <p:clrMapOvr>
    <a:masterClrMapping/>
  </p:clrMapOvr>
  <p:transition spd="slow" advTm="9000">
    <p:sndAc>
      <p:stSnd loop="1">
        <p:snd r:embed="rId2" name="Paco - Amor de mis amores - HIGH QUALITY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6350" y="0"/>
            <a:ext cx="9150350" cy="6858000"/>
          </a:xfrm>
        </p:spPr>
      </p:pic>
    </p:spTree>
  </p:cSld>
  <p:clrMapOvr>
    <a:masterClrMapping/>
  </p:clrMapOvr>
  <p:transition advTm="1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6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1463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3175"/>
            <a:ext cx="9144000" cy="6865938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35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3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9941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39942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9944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29706" name="Group 10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9968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9969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29730" name="Group 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9992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9993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62</Words>
  <Application>Microsoft Office PowerPoint</Application>
  <PresentationFormat>Presentación en pantalla (4:3)</PresentationFormat>
  <Paragraphs>30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Arial</vt:lpstr>
      <vt:lpstr>Calibri</vt:lpstr>
      <vt:lpstr>Monotype Corsiva</vt:lpstr>
      <vt:lpstr>Berlin Sans FB Demi</vt:lpstr>
      <vt:lpstr>Thème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jos</dc:creator>
  <cp:lastModifiedBy>Angeles</cp:lastModifiedBy>
  <cp:revision>21</cp:revision>
  <dcterms:created xsi:type="dcterms:W3CDTF">2014-01-20T20:21:05Z</dcterms:created>
  <dcterms:modified xsi:type="dcterms:W3CDTF">2014-01-22T19:09:34Z</dcterms:modified>
</cp:coreProperties>
</file>