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notesMasterIdLst>
    <p:notesMasterId r:id="rId16"/>
  </p:notesMasterIdLst>
  <p:sldIdLst>
    <p:sldId id="271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2" r:id="rId15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CkLnPET4SnWj4Uy9RR/Q" hashData="Hc8QYSqHZReiCCcV5D8iPWZ6Ta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6600CC"/>
    <a:srgbClr val="FF0000"/>
    <a:srgbClr val="0000FF"/>
    <a:srgbClr val="00FF00"/>
    <a:srgbClr val="66CCFF"/>
    <a:srgbClr val="0099CC"/>
    <a:srgbClr val="006699"/>
    <a:srgbClr val="CC6600"/>
    <a:srgbClr val="FF3300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>
        <p:scale>
          <a:sx n="40" d="100"/>
          <a:sy n="40" d="100"/>
        </p:scale>
        <p:origin x="-354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ED440033-8EA7-4EFD-BF92-6EDE53DCCC7A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40033-8EA7-4EFD-BF92-6EDE53DCCC7A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40033-8EA7-4EFD-BF92-6EDE53DCCC7A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78F36-275B-4CD7-83DD-4A42DE1D707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3E9B0-BDF6-4BEA-A8F6-25F9D24F3E8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07A80-B775-45F1-9544-736AB4FE0BF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C7DAB-EABD-4B52-B4A8-8BB8226B48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8F13A-15F1-4EB3-AF77-60DCBD05F53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E78B0-09AF-40F4-A5CD-E19BEEC0C23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480B28-C7DE-4BCB-994D-A5B24ADDB6A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77349-5E3E-4E07-B03E-01A71B9A542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44A2A-9EB2-4FE1-A932-C16E0EE3FEF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C176AC-EF65-4768-A460-65A4A0011E3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10E411-D9BD-4B7D-8C1F-74CEB804155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656D6F-73DF-44FB-B7EB-EF646D921F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00A91A2B-A929-4468-9CB6-41043C594E26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42B3422-E3C3-4802-A6C1-9AFDEBF767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36" name="Picture 12" descr="C:\Documents and Settings\Administrador\Mis documentos\imágenes\aldo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aldo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Mis documentos\imágenes\aldo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Mis documentos\imágenes\aldo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40" name="Picture 16" descr="C:\Documents and Settings\Administrador\Mis documentos\imágenes\aldo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dor\Mis documentos\imágenes\aldo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42" name="Picture 18" descr="C:\Documents and Settings\Administrador\Mis documentos\imágenes\aldo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dor\Mis documentos\imágenes\aldo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Mis documentos\imágenes\aldo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30" name="Picture 12" descr="C:\Documents and Settings\Administrador\Mis documentos\imágenes\aldo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31" name="Picture 12" descr="C:\Documents and Settings\Administrador\Mis documentos\imágenes\aldo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32" name="Picture 13" descr="C:\Documents and Settings\Administrador\Mis documentos\imágenes\aldo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33" name="Picture 13" descr="C:\Documents and Settings\Administrador\Mis documentos\imágenes\aldo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34" name="Picture 14" descr="C:\Documents and Settings\Administrador\Mis documentos\imágenes\aldo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35" name="Picture 14" descr="C:\Documents and Settings\Administrador\Mis documentos\imágenes\aldo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36" name="Picture 15" descr="C:\Documents and Settings\Administrador\Mis documentos\imágenes\aldo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7" name="Picture 15" descr="C:\Documents and Settings\Administrador\Mis documentos\imágenes\aldo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38" name="Picture 16" descr="C:\Documents and Settings\Administrador\Mis documentos\imágenes\aldo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39" name="Picture 16" descr="C:\Documents and Settings\Administrador\Mis documentos\imágenes\aldo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40" name="Picture 17" descr="C:\Documents and Settings\Administrador\Mis documentos\imágenes\aldo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41" name="Picture 17" descr="C:\Documents and Settings\Administrador\Mis documentos\imágenes\aldo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43" name="Picture 18" descr="C:\Documents and Settings\Administrador\Mis documentos\imágenes\aldo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4" name="Picture 18" descr="C:\Documents and Settings\Administrador\Mis documentos\imágenes\aldo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45" name="Picture 19" descr="C:\Documents and Settings\Administrador\Mis documentos\imágenes\aldo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6" name="Picture 19" descr="C:\Documents and Settings\Administrador\Mis documentos\imágenes\aldo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47" name="Picture 20" descr="C:\Documents and Settings\Administrador\Mis documentos\imágenes\aldo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48" name="Picture 20" descr="C:\Documents and Settings\Administrador\Mis documentos\imágenes\aldo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49" name="48 CuadroTexto"/>
          <p:cNvSpPr txBox="1"/>
          <p:nvPr/>
        </p:nvSpPr>
        <p:spPr>
          <a:xfrm>
            <a:off x="571472" y="785794"/>
            <a:ext cx="335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FF00"/>
                </a:solidFill>
                <a:latin typeface="Lucida Calligraphy" pitchFamily="66" charset="0"/>
              </a:rPr>
              <a:t>Queen</a:t>
            </a:r>
            <a:endParaRPr lang="en-US" sz="4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3786182" y="3500438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Lucida Calligraphy" pitchFamily="66" charset="0"/>
              </a:rPr>
              <a:t>Love of my life</a:t>
            </a:r>
            <a:endParaRPr lang="en-US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4214810" y="4000504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Lucida Calligraphy" pitchFamily="66" charset="0"/>
              </a:rPr>
              <a:t>Amor de mi Vida</a:t>
            </a:r>
            <a:endParaRPr lang="en-US" sz="2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5643570" y="4357694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1975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7858148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7715272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8" descr="PkRU.gif (9741 bytes)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6125784"/>
            <a:ext cx="460362" cy="287727"/>
          </a:xfrm>
          <a:prstGeom prst="rect">
            <a:avLst/>
          </a:prstGeom>
          <a:noFill/>
        </p:spPr>
      </p:pic>
      <p:sp>
        <p:nvSpPr>
          <p:cNvPr id="57" name="56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0300">
    <p:sndAc>
      <p:stSnd>
        <p:snd r:embed="rId3" name="087-Love of my li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400"/>
                            </p:stCondLst>
                            <p:childTnLst>
                              <p:par>
                                <p:cTn id="127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50" grpId="0"/>
      <p:bldP spid="50" grpId="1"/>
      <p:bldP spid="51" grpId="0"/>
      <p:bldP spid="51" grpId="1"/>
      <p:bldP spid="53" grpId="0"/>
      <p:bldP spid="53" grpId="1"/>
      <p:bldP spid="54" grpId="0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508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067175" y="476250"/>
            <a:ext cx="46815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Love of my life you’ve hurt me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Amor de mi vida me has herido</a:t>
            </a:r>
            <a:endParaRPr lang="en-US" sz="1800" dirty="0">
              <a:solidFill>
                <a:srgbClr val="00FF00"/>
              </a:solidFill>
              <a:latin typeface="Lucida Calligraphy" pitchFamily="66" charset="0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649499" y="1557338"/>
            <a:ext cx="36718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you’ve broken my heart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 </a:t>
            </a:r>
            <a:r>
              <a:rPr lang="es-ES" sz="1800" b="0" dirty="0">
                <a:effectLst/>
                <a:latin typeface="Arial" charset="0"/>
              </a:rPr>
              <a:t>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has roto mi corazón </a:t>
            </a:r>
            <a:endParaRPr lang="en-US" sz="1800" dirty="0">
              <a:solidFill>
                <a:srgbClr val="00FF00"/>
              </a:solidFill>
              <a:latin typeface="Lucida Calligraphy" pitchFamily="66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857752" y="2786058"/>
            <a:ext cx="33845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and now you leave me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y ahora me dejas</a:t>
            </a:r>
            <a:r>
              <a:rPr lang="en-US" sz="1800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1027" name="Picture 3" descr="C:\Documents and Settings\Administrador\Mis documentos\IMAGENES DE DESKTOP NEXUS\corazón roto 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071942"/>
            <a:ext cx="2471741" cy="230457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2" grpId="0"/>
      <p:bldP spid="133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34015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2857488" y="714356"/>
            <a:ext cx="465933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latin typeface="Lucida Calligraphy" pitchFamily="66" charset="0"/>
              </a:rPr>
              <a:t>Love </a:t>
            </a: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of my life can’t </a:t>
            </a:r>
            <a:r>
              <a:rPr lang="en-US" dirty="0" smtClean="0">
                <a:solidFill>
                  <a:srgbClr val="FF0000"/>
                </a:solidFill>
                <a:latin typeface="Lucida Calligraphy" pitchFamily="66" charset="0"/>
              </a:rPr>
              <a:t>you </a:t>
            </a:r>
            <a:r>
              <a:rPr lang="en-US" dirty="0">
                <a:solidFill>
                  <a:srgbClr val="FF0000"/>
                </a:solidFill>
                <a:latin typeface="Lucida Calligraphy" pitchFamily="66" charset="0"/>
              </a:rPr>
              <a:t>see</a:t>
            </a:r>
            <a:r>
              <a:rPr lang="en-US" dirty="0">
                <a:solidFill>
                  <a:schemeClr val="bg1"/>
                </a:solidFill>
                <a:effectLst/>
              </a:rPr>
              <a:t> </a:t>
            </a:r>
            <a:r>
              <a:rPr lang="en-US" dirty="0">
                <a:solidFill>
                  <a:srgbClr val="FF0000"/>
                </a:solidFill>
                <a:effectLst/>
              </a:rPr>
              <a:t>                       </a:t>
            </a:r>
            <a:r>
              <a:rPr lang="es-ES" sz="1800" dirty="0">
                <a:latin typeface="Lucida Calligraphy" pitchFamily="66" charset="0"/>
              </a:rPr>
              <a:t>Amor de mi vida, no puedo verte</a:t>
            </a: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4143372" y="1857364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latin typeface="Lucida Calligraphy" pitchFamily="66" charset="0"/>
              </a:rPr>
              <a:t>bring it back, bring it back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s-ES" sz="1800" dirty="0" smtClean="0">
                <a:latin typeface="Lucida Calligraphy" pitchFamily="66" charset="0"/>
              </a:rPr>
              <a:t>vuélvete</a:t>
            </a:r>
            <a:r>
              <a:rPr lang="es-ES" sz="1800" dirty="0">
                <a:latin typeface="Lucida Calligraphy" pitchFamily="66" charset="0"/>
              </a:rPr>
              <a:t>, vuélvete</a:t>
            </a: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74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corazón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50825" y="714357"/>
            <a:ext cx="539274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Don’t take it away from me because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te alejes de mi, porque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042988" y="1773238"/>
            <a:ext cx="23764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you don’t know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sabes 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23850" y="2708275"/>
            <a:ext cx="3455988" cy="574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what it means to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lo que significas para mi</a:t>
            </a:r>
          </a:p>
        </p:txBody>
      </p:sp>
    </p:spTree>
  </p:cSld>
  <p:clrMapOvr>
    <a:masterClrMapping/>
  </p:clrMapOvr>
  <p:transition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  <p:bldP spid="184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3535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500034" y="642918"/>
            <a:ext cx="446405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of my life don’t leave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Amor de mi vida, no me dejes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2357422" y="1785926"/>
            <a:ext cx="48196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you’ve taken my love (my love)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has tomado mi amor (mi amor)</a:t>
            </a:r>
            <a:endParaRPr lang="es-ES" dirty="0">
              <a:solidFill>
                <a:srgbClr val="00FF00"/>
              </a:solidFill>
              <a:latin typeface="Lucida Calligraphy" pitchFamily="66" charset="0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642910" y="2928934"/>
            <a:ext cx="331628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now desert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y ahora me abandonas</a:t>
            </a:r>
          </a:p>
        </p:txBody>
      </p:sp>
    </p:spTree>
  </p:cSld>
  <p:clrMapOvr>
    <a:masterClrMapping/>
  </p:clrMapOvr>
  <p:transition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  <p:bldP spid="194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5994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5" y="-24848"/>
            <a:ext cx="9177131" cy="6882848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500034" y="285728"/>
            <a:ext cx="44640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Love of my life can’t you see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Amor de mi vida, no puedo verte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2857488" y="1000108"/>
            <a:ext cx="4105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/>
                <a:latin typeface="Lucida Calligraphy" pitchFamily="66" charset="0"/>
              </a:rPr>
              <a:t>bring it back, bring it back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vuélvete, vuélvete</a:t>
            </a: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/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0" name="Picture 16" descr="Romantic Couple Wallpapers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928662" y="357166"/>
            <a:ext cx="531813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Don’t take it away from me because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te alejes de mi, porque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6215074" y="1500174"/>
            <a:ext cx="231773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you don’t know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sabes 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5715008" y="2571744"/>
            <a:ext cx="3178167" cy="574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what it means to me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lo que significas para mi</a:t>
            </a:r>
          </a:p>
        </p:txBody>
      </p:sp>
    </p:spTree>
  </p:cSld>
  <p:clrMapOvr>
    <a:masterClrMapping/>
  </p:clrMapOvr>
  <p:transition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0"/>
      <p:bldP spid="215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211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5286380" y="1571612"/>
            <a:ext cx="345915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won’t remember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No desearás recordar 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4929190" y="2786058"/>
            <a:ext cx="392906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this is blown over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cuando esto se haya calmado 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4286248" y="4143380"/>
            <a:ext cx="485775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everything’s all by the way</a:t>
            </a:r>
            <a:r>
              <a:rPr lang="en-US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y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todo haya transcurrido, por cierto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  <p:bldP spid="225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27" y="-6626"/>
            <a:ext cx="9136405" cy="6858000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571472" y="2071678"/>
            <a:ext cx="28082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get older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Cuando yo envejezca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857224" y="3286124"/>
            <a:ext cx="64293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will be there at your side to remind you </a:t>
            </a:r>
            <a:r>
              <a:rPr lang="es-ES" sz="1800" dirty="0">
                <a:solidFill>
                  <a:srgbClr val="FFFF00"/>
                </a:solidFill>
                <a:effectLst/>
                <a:latin typeface="Lucida Calligraphy" pitchFamily="66" charset="0"/>
              </a:rPr>
              <a:t>estaré allí a tu lado </a:t>
            </a:r>
            <a:r>
              <a:rPr lang="es-ES" sz="1800" dirty="0" smtClean="0">
                <a:solidFill>
                  <a:srgbClr val="FFFF00"/>
                </a:solidFill>
                <a:effectLst/>
                <a:latin typeface="Lucida Calligraphy" pitchFamily="66" charset="0"/>
              </a:rPr>
              <a:t> para  recordarte</a:t>
            </a:r>
            <a:endParaRPr lang="es-ES" sz="1800" dirty="0">
              <a:solidFill>
                <a:srgbClr val="FFFF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1214414" y="4357694"/>
            <a:ext cx="33115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how I still  love you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como aún te amo 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1357290" y="5357826"/>
            <a:ext cx="28082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(I still love you)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(aún te amo)</a:t>
            </a:r>
          </a:p>
        </p:txBody>
      </p:sp>
      <p:pic>
        <p:nvPicPr>
          <p:cNvPr id="1028" name="Picture 4" descr="C:\Documents and Settings\Administrador\Escritorio\13121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13121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5" descr="C:\Documents and Settings\Administrador\Escritorio\13121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5" descr="C:\Documents and Settings\Administrador\Escritorio\13121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5" descr="C:\Documents and Settings\Administrador\Escritorio\1312128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855" y="27709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136826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6" descr="C:\Documents and Settings\Administrador\Escritorio\136826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6" descr="C:\Documents and Settings\Administrador\Escritorio\1368264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101060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7" descr="C:\Documents and Settings\Administrador\Escritorio\101060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7" descr="C:\Documents and Settings\Administrador\Escritorio\101060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500"/>
                            </p:stCondLst>
                            <p:childTnLst>
                              <p:par>
                                <p:cTn id="44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5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0"/>
                            </p:stCondLst>
                            <p:childTnLst>
                              <p:par>
                                <p:cTn id="70" presetID="18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4" grpId="0"/>
      <p:bldP spid="23565" grpId="0"/>
      <p:bldP spid="23566" grpId="0"/>
      <p:bldP spid="235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30973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429784" cy="7072338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28596" y="3214686"/>
            <a:ext cx="33115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Back hurry back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Regresa, regresa pronto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0" y="4286256"/>
            <a:ext cx="481806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please bring it back home to me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por favor vuelve a mi casa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/>
      <p:bldP spid="245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3272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4857752" y="500042"/>
            <a:ext cx="36433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Because you don’t know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Porque no sabes 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5000628" y="1500174"/>
            <a:ext cx="32766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it means to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lo que significas para mi 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5429256" y="2500306"/>
            <a:ext cx="26304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of my life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amor de mi vida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5286380" y="3500438"/>
            <a:ext cx="28813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of my life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amor de mi vida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5786446" y="4500570"/>
            <a:ext cx="1844699" cy="679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Ooo, ooo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uh uh</a:t>
            </a:r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3995738" y="6308725"/>
            <a:ext cx="1008062" cy="288925"/>
          </a:xfrm>
          <a:prstGeom prst="rect">
            <a:avLst/>
          </a:prstGeom>
          <a:gradFill rotWithShape="1">
            <a:gsLst>
              <a:gs pos="0">
                <a:srgbClr val="993300">
                  <a:alpha val="28999"/>
                </a:srgbClr>
              </a:gs>
              <a:gs pos="100000">
                <a:srgbClr val="993300">
                  <a:gamma/>
                  <a:tint val="0"/>
                  <a:invGamma/>
                  <a:alpha val="57001"/>
                </a:srgbClr>
              </a:gs>
            </a:gsLst>
            <a:lin ang="5400000" scaled="1"/>
          </a:gradFill>
          <a:ln w="2857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s-ES" sz="900" i="1" dirty="0">
                <a:solidFill>
                  <a:srgbClr val="0000FF"/>
                </a:solidFill>
                <a:effectLst/>
              </a:rPr>
              <a:t>NO DES CLIC</a:t>
            </a:r>
          </a:p>
          <a:p>
            <a:r>
              <a:rPr lang="es-ES" sz="900" i="1" dirty="0">
                <a:solidFill>
                  <a:srgbClr val="0000FF"/>
                </a:solidFill>
                <a:effectLst/>
              </a:rPr>
              <a:t>CONTINUA</a:t>
            </a:r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  <p:bldP spid="25611" grpId="0"/>
      <p:bldP spid="25612" grpId="0"/>
      <p:bldP spid="25613" grpId="0"/>
      <p:bldP spid="256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7650" name="Picture 2" descr="Freddie_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7" y="0"/>
            <a:ext cx="5143504" cy="54341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7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3716338"/>
            <a:ext cx="3344862" cy="2613025"/>
          </a:xfrm>
          <a:noFill/>
        </p:spPr>
        <p:txBody>
          <a:bodyPr/>
          <a:lstStyle/>
          <a:p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Un </a:t>
            </a:r>
            <a:r>
              <a:rPr lang="es-ES" sz="1800" b="1" i="1" dirty="0" smtClean="0">
                <a:solidFill>
                  <a:schemeClr val="bg1"/>
                </a:solidFill>
                <a:latin typeface="Trebuchet MS" pitchFamily="34" charset="0"/>
              </a:rPr>
              <a:t>pequeño </a:t>
            </a: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homenaje a Freddie </a:t>
            </a:r>
            <a:r>
              <a:rPr lang="en-US" sz="1800" b="1" i="1" dirty="0">
                <a:solidFill>
                  <a:schemeClr val="bg1"/>
                </a:solidFill>
                <a:latin typeface="Trebuchet MS" pitchFamily="34" charset="0"/>
              </a:rPr>
              <a:t>Mercury</a:t>
            </a: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 </a:t>
            </a:r>
            <a:b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quien tuviera una prodigiosa voz como </a:t>
            </a:r>
            <a:b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vocalista de la banda de rock británica </a:t>
            </a:r>
            <a:r>
              <a:rPr lang="en-US" sz="1800" b="1" i="1" dirty="0">
                <a:solidFill>
                  <a:schemeClr val="bg1"/>
                </a:solidFill>
                <a:latin typeface="Trebuchet MS" pitchFamily="34" charset="0"/>
              </a:rPr>
              <a:t>Queen</a:t>
            </a: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                        </a:t>
            </a:r>
            <a:b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/>
            </a:r>
            <a:b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es-ES" sz="1800" b="1" i="1" dirty="0">
                <a:solidFill>
                  <a:schemeClr val="bg1"/>
                </a:solidFill>
                <a:latin typeface="Trebuchet MS" pitchFamily="34" charset="0"/>
              </a:rPr>
              <a:t>(1946-1991)</a:t>
            </a:r>
            <a:r>
              <a:rPr lang="es-ES" sz="1800" b="1" i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800" b="1" i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8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659563" y="6237288"/>
            <a:ext cx="2124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i="1" dirty="0">
                <a:solidFill>
                  <a:schemeClr val="bg1"/>
                </a:solidFill>
                <a:effectLst/>
                <a:latin typeface="Trebuchet MS" pitchFamily="34" charset="0"/>
              </a:rPr>
              <a:t>Roberto</a:t>
            </a:r>
          </a:p>
        </p:txBody>
      </p:sp>
      <p:pic>
        <p:nvPicPr>
          <p:cNvPr id="27655" name="Picture 7" descr="Freddie_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211638" cy="306228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</TotalTime>
  <Words>398</Words>
  <Application>Microsoft Office PowerPoint</Application>
  <PresentationFormat>Presentación en pantalla (4:3)</PresentationFormat>
  <Paragraphs>71</Paragraphs>
  <Slides>13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Un pequeño homenaje a Freddie Mercury  quien tuviera una prodigiosa voz como  vocalista de la banda de rock británica Queen                          (1946-1991) </vt:lpstr>
      <vt:lpstr>Diapositiva 13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134</cp:revision>
  <dcterms:created xsi:type="dcterms:W3CDTF">2007-02-19T20:28:27Z</dcterms:created>
  <dcterms:modified xsi:type="dcterms:W3CDTF">2013-03-02T00:30:41Z</dcterms:modified>
</cp:coreProperties>
</file>