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Fiolex Girls" pitchFamily="34" charset="0"/>
      <p:regular r:id="rId5"/>
    </p:embeddedFont>
    <p:embeddedFont>
      <p:font typeface="A Charming Font Expanded" pitchFamily="2" charset="0"/>
      <p:regular r:id="rId6"/>
    </p:embeddedFont>
    <p:embeddedFont>
      <p:font typeface="Cambria" pitchFamily="18" charset="0"/>
      <p:regular r:id="rId7"/>
      <p:bold r:id="rId8"/>
      <p:italic r:id="rId9"/>
      <p:boldItalic r:id="rId10"/>
    </p:embeddedFon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KXlfZXfOxeJyt5b16X2dg==" hashData="vqO0XS7V1dAHzyFWOlzODqu403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BC10A4-0107-4DFE-9D0D-48112B464832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BC4FC-B129-4A76-816A-5921372C1292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BC4FC-B129-4A76-816A-5921372C1292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C20C6-120F-4589-ABE8-BBC489B19A6D}" type="datetimeFigureOut">
              <a:rPr lang="es-UY" smtClean="0"/>
              <a:pPr/>
              <a:t>14/08/2019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9A497-4F25-47ED-9DD2-E128F710C38B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15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2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16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2a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11" name="10 Imagen" descr="454726_11ccc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17" name="16 Imagen" descr="ult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ultcastillo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nubes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21 Imagen" descr="flowers-colors-wild-beautiful-flower-wallpaper-hd-for-mobile.jpg"/>
          <p:cNvPicPr>
            <a:picLocks noChangeAspect="1"/>
          </p:cNvPicPr>
          <p:nvPr/>
        </p:nvPicPr>
        <p:blipFill>
          <a:blip r:embed="rId10" cstate="email"/>
          <a:srcRect l="1871"/>
          <a:stretch>
            <a:fillRect/>
          </a:stretch>
        </p:blipFill>
        <p:spPr>
          <a:xfrm>
            <a:off x="0" y="0"/>
            <a:ext cx="9468545" cy="7029400"/>
          </a:xfrm>
          <a:prstGeom prst="rect">
            <a:avLst/>
          </a:prstGeom>
        </p:spPr>
      </p:pic>
      <p:pic>
        <p:nvPicPr>
          <p:cNvPr id="9" name="8 Imagen" descr="beauty02-tubed by dragonblu181107.pn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1187624" y="2132856"/>
            <a:ext cx="3001429" cy="4896544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4572000" y="1268760"/>
            <a:ext cx="3882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4800" dirty="0">
              <a:solidFill>
                <a:schemeClr val="accent6">
                  <a:lumMod val="75000"/>
                </a:schemeClr>
              </a:solidFill>
              <a:latin typeface="Fiolex Girls" pitchFamily="34" charset="0"/>
            </a:endParaRPr>
          </a:p>
        </p:txBody>
      </p:sp>
      <p:pic>
        <p:nvPicPr>
          <p:cNvPr id="15" name="14 Imagen" descr="bloom-1836375_960_720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0" y="0"/>
            <a:ext cx="9540552" cy="717341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5004048" y="260648"/>
            <a:ext cx="3509038" cy="76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340" dirty="0" smtClean="0">
                <a:solidFill>
                  <a:srgbClr val="666633"/>
                </a:solidFill>
                <a:latin typeface="A Charming Font Expanded" pitchFamily="2" charset="0"/>
              </a:rPr>
              <a:t>Voz - Nana </a:t>
            </a:r>
            <a:r>
              <a:rPr lang="en-US" sz="4340" dirty="0" err="1" smtClean="0">
                <a:solidFill>
                  <a:srgbClr val="666633"/>
                </a:solidFill>
                <a:latin typeface="A Charming Font Expanded" pitchFamily="2" charset="0"/>
              </a:rPr>
              <a:t>mouskouri</a:t>
            </a:r>
            <a:endParaRPr lang="es-UY" sz="4340" dirty="0">
              <a:solidFill>
                <a:srgbClr val="666633"/>
              </a:solidFill>
              <a:latin typeface="A Charming Font Expanded" pitchFamily="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275856" y="1052736"/>
            <a:ext cx="2376264" cy="586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10" dirty="0" smtClean="0">
                <a:solidFill>
                  <a:srgbClr val="666633"/>
                </a:solidFill>
                <a:latin typeface="A Charming Font Expanded" pitchFamily="2" charset="0"/>
              </a:rPr>
              <a:t>Material internet</a:t>
            </a:r>
            <a:endParaRPr lang="es-UY" sz="3210" dirty="0">
              <a:solidFill>
                <a:srgbClr val="666633"/>
              </a:solidFill>
              <a:latin typeface="A Charming Font Expanded" pitchFamily="2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619672" y="2492896"/>
            <a:ext cx="567219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666633"/>
                </a:solidFill>
                <a:latin typeface="Cambria" pitchFamily="18" charset="0"/>
              </a:rPr>
              <a:t>Todos los derechos de autor © pertenecen a los respectivos artistas / fotógrafos</a:t>
            </a:r>
            <a:endParaRPr lang="es-UY" sz="1300" dirty="0">
              <a:solidFill>
                <a:srgbClr val="666633"/>
              </a:solidFill>
              <a:latin typeface="Cambria" pitchFamily="18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2411760" y="1556792"/>
            <a:ext cx="43781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666633"/>
                </a:solidFill>
                <a:latin typeface="A Charming Font Expanded" pitchFamily="2" charset="0"/>
              </a:rPr>
              <a:t>Manipulacion de </a:t>
            </a:r>
            <a:r>
              <a:rPr lang="en-US" sz="3600" dirty="0" err="1" smtClean="0">
                <a:solidFill>
                  <a:srgbClr val="666633"/>
                </a:solidFill>
                <a:latin typeface="A Charming Font Expanded" pitchFamily="2" charset="0"/>
              </a:rPr>
              <a:t>imagenes</a:t>
            </a:r>
            <a:r>
              <a:rPr lang="en-US" sz="3600" dirty="0" smtClean="0">
                <a:solidFill>
                  <a:srgbClr val="666633"/>
                </a:solidFill>
                <a:latin typeface="A Charming Font Expanded" pitchFamily="2" charset="0"/>
              </a:rPr>
              <a:t>, Ines </a:t>
            </a:r>
            <a:r>
              <a:rPr lang="en-US" sz="3600" dirty="0" err="1" smtClean="0">
                <a:solidFill>
                  <a:srgbClr val="666633"/>
                </a:solidFill>
                <a:latin typeface="A Charming Font Expanded" pitchFamily="2" charset="0"/>
              </a:rPr>
              <a:t>Garet</a:t>
            </a:r>
            <a:endParaRPr lang="es-UY" sz="3600" dirty="0">
              <a:solidFill>
                <a:srgbClr val="666633"/>
              </a:solidFill>
              <a:latin typeface="A Charming Font Expanded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403648" y="188640"/>
            <a:ext cx="1952779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rgbClr val="666633"/>
                </a:solidFill>
                <a:latin typeface="A Charming Font Expanded" pitchFamily="2" charset="0"/>
              </a:rPr>
              <a:t>Amapola</a:t>
            </a:r>
          </a:p>
          <a:p>
            <a:endParaRPr lang="es-UY" dirty="0"/>
          </a:p>
        </p:txBody>
      </p:sp>
    </p:spTree>
  </p:cSld>
  <p:clrMapOvr>
    <a:masterClrMapping/>
  </p:clrMapOvr>
  <p:transition spd="slow" advClick="0">
    <p:sndAc>
      <p:stSnd>
        <p:snd r:embed="rId3" name="NANA MOUSKOURI ''AMAPOLA'' 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6" presetClass="exit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0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9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/>
      <p:bldP spid="14" grpId="1"/>
      <p:bldP spid="16" grpId="0"/>
      <p:bldP spid="16" grpId="1"/>
      <p:bldP spid="21" grpId="0"/>
      <p:bldP spid="21" grpId="1"/>
      <p:bldP spid="24" grpId="0"/>
      <p:bldP spid="24" grpId="1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  <p:sndAc>
      <p:stSnd>
        <p:snd r:embed="rId2" name="nan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44</Words>
  <Application>Microsoft Office PowerPoint</Application>
  <PresentationFormat>Presentación en pantalla (4:3)</PresentationFormat>
  <Paragraphs>9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Fiolex Girls</vt:lpstr>
      <vt:lpstr>A Charming Font Expanded</vt:lpstr>
      <vt:lpstr>Cambria</vt:lpstr>
      <vt:lpstr>Calibri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86</cp:revision>
  <dcterms:created xsi:type="dcterms:W3CDTF">2019-08-06T13:36:00Z</dcterms:created>
  <dcterms:modified xsi:type="dcterms:W3CDTF">2019-08-14T21:35:47Z</dcterms:modified>
</cp:coreProperties>
</file>