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YRjr95HHnIqh/G2KP848w" hashData="DPZoE/2NR2UwAKDsBgS59XTsM2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087460-2B23-400D-B7FD-6B6FD5CFA7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AC62C-A97B-4568-9614-56A0F7606416}" type="datetimeFigureOut">
              <a:rPr lang="es-ES" smtClean="0"/>
              <a:t>30/01/2013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770B7-C2D5-4C6A-96C8-B602785DDBD0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C707919-EE08-4D41-AE84-07A271E6BB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Usuario\Desktop\safe_image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571750" y="0"/>
            <a:ext cx="14358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285728"/>
            <a:ext cx="1029747" cy="618630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6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AMA                                                                                                 </a:t>
            </a:r>
            <a:r>
              <a:rPr lang="es-ES" sz="6600" b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 </a:t>
            </a:r>
            <a:r>
              <a:rPr lang="es-ES" sz="66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T </a:t>
            </a:r>
            <a:r>
              <a:rPr lang="es-ES" sz="66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</a:t>
            </a:r>
            <a:endParaRPr lang="es-ES" sz="6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000364" y="0"/>
            <a:ext cx="3268844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9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Kunstler Script" pitchFamily="66" charset="0"/>
              </a:rPr>
              <a:t>A    La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8114253" y="302359"/>
            <a:ext cx="1029747" cy="65556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Old English Text MT" pitchFamily="66" charset="0"/>
              </a:rPr>
              <a:t>ANT                  I G                      UA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500166" y="6000768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6000">
    <p:push dir="d"/>
    <p:sndAc>
      <p:stSnd>
        <p:snd r:embed="rId3" name="•-•-•AMANTE A LA ANTIGUA˜ •-•-.ROBERTO CARLOS.Letra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Usuario\Desktop\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714375" y="4500563"/>
            <a:ext cx="74231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i="1">
                <a:solidFill>
                  <a:schemeClr val="bg1"/>
                </a:solidFill>
                <a:latin typeface="Brush Script MT" pitchFamily="66" charset="0"/>
                <a:ea typeface="Batang" pitchFamily="18" charset="-127"/>
              </a:rPr>
              <a:t>Yo soy de esos amantes a la antigua</a:t>
            </a:r>
            <a:endParaRPr lang="es-ES" sz="4800" i="1">
              <a:latin typeface="Brush Script MT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Click="0" advTm="4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Usuario\Desktop\hombre-regala-flores-ramo-de-rosas-rojas-200x1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857250" y="5072063"/>
            <a:ext cx="68405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i="1">
                <a:solidFill>
                  <a:schemeClr val="bg1"/>
                </a:solidFill>
                <a:latin typeface="Brush Script MT" pitchFamily="66" charset="0"/>
              </a:rPr>
              <a:t>Que suelen todavía mandar flores</a:t>
            </a:r>
            <a:endParaRPr lang="es-ES" sz="4800" i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4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Presentació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285750"/>
            <a:ext cx="81295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De aquellos que en el pecho aún abrigan</a:t>
            </a:r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Usuario\Desktop\pasion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500188" y="5429250"/>
            <a:ext cx="59975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Recuerdos de románticos amores</a:t>
            </a: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Presentació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428750" y="5500688"/>
            <a:ext cx="608806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Yo soy aquél amante apasionado</a:t>
            </a: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esktop\amo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9286875" cy="6950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71563" y="5072063"/>
            <a:ext cx="71786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Que aún usa fantasia en sus romances</a:t>
            </a: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esktop\onetti_lugar_34_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285875" y="571500"/>
            <a:ext cx="66452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Le gusta contemplar la madrugada</a:t>
            </a: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dulceamor_2325883-2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71563" y="0"/>
            <a:ext cx="71850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Soñando entre los brazos de su amada</a:t>
            </a: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esktop\george-cloon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9144000" cy="690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861050" y="2428875"/>
            <a:ext cx="328295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latin typeface="Brush Script MT" pitchFamily="66" charset="0"/>
              </a:rPr>
              <a:t>Yo simplemente soy de esa clase </a:t>
            </a:r>
          </a:p>
        </p:txBody>
      </p:sp>
    </p:spTree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Presentació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 descr="C:\Users\Usuario\Desktop\TONY-CURTIS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715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4000500" y="3714750"/>
            <a:ext cx="49291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latin typeface="Brush Script MT" pitchFamily="66" charset="0"/>
              </a:rPr>
              <a:t>Que ya no es muy común en nuestros días</a:t>
            </a:r>
          </a:p>
        </p:txBody>
      </p:sp>
    </p:spTree>
  </p:cSld>
  <p:clrMapOvr>
    <a:masterClrMapping/>
  </p:clrMapOvr>
  <p:transition spd="slow" advClick="0" advTm="5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esktop\Carta de 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C:\Users\Usuario\Desktop\Tipos-de-besos-descubre-el-significado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3 Rectángulo"/>
          <p:cNvSpPr>
            <a:spLocks noChangeArrowheads="1"/>
          </p:cNvSpPr>
          <p:nvPr/>
        </p:nvSpPr>
        <p:spPr bwMode="auto">
          <a:xfrm>
            <a:off x="4929188" y="428625"/>
            <a:ext cx="48577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latin typeface="Brush Script MT" pitchFamily="66" charset="0"/>
              </a:rPr>
              <a:t>Las cartas de amor </a:t>
            </a:r>
            <a:br>
              <a:rPr lang="es-ES" sz="4800">
                <a:latin typeface="Brush Script MT" pitchFamily="66" charset="0"/>
              </a:rPr>
            </a:br>
            <a:r>
              <a:rPr lang="es-ES" sz="4800">
                <a:latin typeface="Brush Script MT" pitchFamily="66" charset="0"/>
              </a:rPr>
              <a:t>El beso en la mano</a:t>
            </a:r>
          </a:p>
        </p:txBody>
      </p:sp>
    </p:spTree>
  </p:cSld>
  <p:clrMapOvr>
    <a:masterClrMapping/>
  </p:clrMapOvr>
  <p:transition spd="slow" advClick="0" advTm="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esktop\carm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71550"/>
            <a:ext cx="9144000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500188" y="142875"/>
            <a:ext cx="57118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Muchas manchas de carmín</a:t>
            </a:r>
            <a:endParaRPr lang="es-ES" sz="4800">
              <a:latin typeface="Brush Script MT" pitchFamily="66" charset="0"/>
            </a:endParaRPr>
          </a:p>
        </p:txBody>
      </p:sp>
      <p:pic>
        <p:nvPicPr>
          <p:cNvPr id="4" name="Picture 1" descr="C:\Users\Usuario\Desktop\Presentació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8677_cayetano-rivera-en-traj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3" y="0"/>
            <a:ext cx="4929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85750" y="1285875"/>
            <a:ext cx="40322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Voy vestido igual que cualquiera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14313" y="3643313"/>
            <a:ext cx="39766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Y vivo con la vida de hoy 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6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esktop\hombre tris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-26988"/>
            <a:ext cx="5214937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14313" y="785813"/>
            <a:ext cx="436721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Pero es cierto que con frecuencia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57188" y="2786063"/>
            <a:ext cx="32877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Sufro por amor</a:t>
            </a:r>
            <a:endParaRPr lang="es-ES" sz="4800">
              <a:latin typeface="Brush Script MT" pitchFamily="66" charset="0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42875" y="4357688"/>
            <a:ext cx="40608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Y a veces lloró por la ausencia</a:t>
            </a:r>
            <a:endParaRPr lang="es-ES" sz="48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Users\Usuario\Desktop\anillo_de_compromis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38"/>
            <a:ext cx="9115425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071563" y="142875"/>
            <a:ext cx="71358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i="1">
                <a:solidFill>
                  <a:schemeClr val="bg1"/>
                </a:solidFill>
                <a:latin typeface="Brush Script MT" pitchFamily="66" charset="0"/>
                <a:ea typeface="Batang" pitchFamily="18" charset="-127"/>
              </a:rPr>
              <a:t> Soy de esos amantes a la antigua</a:t>
            </a:r>
            <a:endParaRPr lang="es-ES" sz="4800" i="1">
              <a:latin typeface="Brush Script MT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spd="slow" advClick="0" advTm="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esktop\regalando-flores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163" y="925513"/>
            <a:ext cx="9174163" cy="593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214438" y="0"/>
            <a:ext cx="68405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i="1">
                <a:solidFill>
                  <a:schemeClr val="bg1"/>
                </a:solidFill>
                <a:latin typeface="Brush Script MT" pitchFamily="66" charset="0"/>
              </a:rPr>
              <a:t>Que suelen todavía mandar flores</a:t>
            </a:r>
            <a:endParaRPr lang="es-ES" sz="4800" i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C:\Users\Usuario\Desktop\1170070364_extras_albumes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04938"/>
            <a:ext cx="9144000" cy="545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500063" y="0"/>
            <a:ext cx="46323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Aunque yo sigo este mundo</a:t>
            </a:r>
            <a:endParaRPr lang="es-ES" sz="4000">
              <a:latin typeface="Brush Script MT" pitchFamily="66" charset="0"/>
            </a:endParaRPr>
          </a:p>
        </p:txBody>
      </p:sp>
      <p:sp>
        <p:nvSpPr>
          <p:cNvPr id="19460" name="3 Rectángulo"/>
          <p:cNvSpPr>
            <a:spLocks noChangeArrowheads="1"/>
          </p:cNvSpPr>
          <p:nvPr/>
        </p:nvSpPr>
        <p:spPr bwMode="auto">
          <a:xfrm>
            <a:off x="3071813" y="642938"/>
            <a:ext cx="46942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Con sus modas y modismos</a:t>
            </a:r>
            <a:endParaRPr lang="es-ES" sz="4000">
              <a:latin typeface="Brush Script MT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esktop\amor libertad y pure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143000" y="642938"/>
            <a:ext cx="70421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El amor es para mí siempre lo mismo</a:t>
            </a:r>
            <a:endParaRPr lang="es-ES" sz="4400">
              <a:latin typeface="Brush Script MT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643174" y="2928934"/>
            <a:ext cx="814647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Jesùs</a:t>
            </a:r>
            <a:endParaRPr lang="es-ES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214942" y="3071810"/>
            <a:ext cx="784190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32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Pepi</a:t>
            </a:r>
            <a:endParaRPr lang="es-ES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C 0.00121 0.00209 0.00277 0.00394 0.00364 0.00625 C 0.00486 0.00926 0.00625 0.01598 0.00625 0.01621 C 0.00729 0.02801 0.00816 0.04653 0.01354 0.05718 C 0.01718 0.06436 0.01962 0.07431 0.02083 0.08264 C 0.02152 0.08542 0.02587 0.10348 0.02708 0.10487 C 0.03212 0.11112 0.03732 0.1176 0.04062 0.12547 C 0.04635 0.13866 0.05295 0.15741 0.06527 0.16181 C 0.06962 0.17824 0.09027 0.19098 0.10087 0.2 C 0.10434 0.21528 0.11684 0.22431 0.12795 0.22848 C 0.13159 0.22987 0.1375 0.23588 0.14027 0.2382 C 0.14149 0.23936 0.14409 0.24121 0.14409 0.24144 C 0.15243 0.23982 0.16337 0.24144 0.171 0.23658 C 0.17534 0.23357 0.17725 0.22894 0.18212 0.22709 C 0.18524 0.21875 0.18889 0.2125 0.19566 0.20949 C 0.20225 0.20371 0.20486 0.19561 0.21302 0.19213 C 0.21371 0.19051 0.21423 0.18866 0.21527 0.18727 C 0.21632 0.18588 0.21823 0.18565 0.21909 0.18403 C 0.22639 0.16922 0.21684 0.17848 0.22517 0.17153 C 0.22916 0.16389 0.23437 0.15973 0.24114 0.15718 C 0.24271 0.15649 0.24444 0.15625 0.24618 0.15556 C 0.24861 0.15463 0.25347 0.15232 0.25347 0.15255 C 0.26371 0.13912 0.2658 0.12223 0.27205 0.10625 C 0.27673 0.07709 0.27014 0.04746 0.26562 0.01899 C 0.26284 -0.01828 0.24323 0.00371 0.20434 0.00487 C 0.19913 0.00903 0.19357 0.0125 0.18819 0.01598 C 0.18368 0.025 0.17899 0.02639 0.17604 0.0382 C 0.17482 0.04908 0.17361 0.05949 0.171 0.06991 C 0.17048 0.07408 0.16788 0.09213 0.17465 0.09213 " pathEditMode="relative" rAng="0" ptsTypes="ffffffffffffffffffffffffffffA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" y="112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44444E-6 C 0.00069 0.01945 0.00434 0.047 0.00139 0.06713 C 2.77778E-6 0.07732 -0.01146 0.08681 -0.01511 0.097 C -0.01823 0.10625 -0.02188 0.1169 -0.02396 0.12709 C -0.02552 0.13496 -0.02466 0.14422 -0.02761 0.15116 C -0.02917 0.1551 -0.03351 0.15533 -0.03542 0.15857 C -0.04097 0.16667 -0.0474 0.17431 -0.05347 0.18102 C -0.05573 0.18658 -0.05938 0.19584 -0.0632 0.19769 C -0.06597 0.19908 -0.07118 0.20162 -0.07118 0.20186 C -0.07396 0.20579 -0.075 0.20834 -0.07865 0.21065 C -0.08143 0.2125 -0.08646 0.21459 -0.08646 0.21482 C -0.09393 0.22223 -0.10295 0.22408 -0.11181 0.2257 C -0.12101 0.23033 -0.1283 0.2345 -0.13611 0.2426 C -0.13907 0.24885 -0.14202 0.25325 -0.14618 0.25764 C -0.15278 0.25579 -0.15955 0.25625 -0.16545 0.25186 C -0.17361 0.24584 -0.17969 0.23681 -0.18716 0.22963 C -0.19011 0.22246 -0.19236 0.22037 -0.19705 0.21644 C -0.19983 0.21436 -0.20504 0.2088 -0.20504 0.20903 C -0.20799 0.20209 -0.21163 0.19862 -0.21632 0.19422 C -0.22136 0.18311 -0.22552 0.17246 -0.22917 0.16042 C -0.23264 0.14908 -0.2342 0.13982 -0.24063 0.13056 C -0.24323 0.1176 -0.25313 0.10741 -0.25729 0.09514 C -0.25972 0.08843 -0.25938 0.0794 -0.26216 0.07292 C -0.26875 0.05834 -0.27153 0.03912 -0.28004 0.02616 C -0.28091 0.02223 -0.2816 0.01875 -0.28247 0.01505 C -0.28299 0.0132 -0.28386 0.0095 -0.28386 0.00973 C -0.28212 -0.02731 -0.28611 -0.02314 -0.26354 -0.02037 C -0.25538 -0.0162 -0.25035 -0.01064 -0.24306 -0.00347 C -0.23785 0.00139 -0.22448 0.00394 -0.21754 0.00764 C -0.2066 0.01389 -0.19549 0.02362 -0.18594 0.0338 C -0.1842 0.0375 -0.1816 0.04051 -0.18056 0.04491 C -0.17882 0.05301 -0.17761 0.06019 -0.17431 0.06713 C -0.17275 0.07431 -0.17327 0.07292 -0.17049 0.08033 C -0.16979 0.08218 -0.16823 0.08588 -0.16823 0.08612 " pathEditMode="relative" rAng="0" ptsTypes="fffffffffffffffffffffffffffffffffA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" y="1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C:\Users\Usuario\Desktop\11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:\Users\Usuario\Desktop\5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C:\Users\Usuario\Desktop\829994_LGIXJUEGOJXRRP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0"/>
            <a:ext cx="5500687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42938" y="4572000"/>
            <a:ext cx="77692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i="1">
                <a:solidFill>
                  <a:schemeClr val="bg1"/>
                </a:solidFill>
                <a:latin typeface="Brush Script MT" pitchFamily="66" charset="0"/>
                <a:ea typeface="Batang" pitchFamily="18" charset="-127"/>
              </a:rPr>
              <a:t>  Yo soy de esos amantes a la antigua</a:t>
            </a:r>
            <a:endParaRPr lang="es-ES" sz="4800" i="1">
              <a:latin typeface="Brush Script MT" pitchFamily="66" charset="0"/>
              <a:ea typeface="Batang" pitchFamily="18" charset="-127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Usuario\Desktop\13809550-pareja-feliz-con-rosas-roj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00" y="-385763"/>
            <a:ext cx="11430000" cy="7629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071563" y="5786438"/>
            <a:ext cx="68405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i="1">
                <a:solidFill>
                  <a:schemeClr val="bg1"/>
                </a:solidFill>
                <a:latin typeface="Brush Script MT" pitchFamily="66" charset="0"/>
              </a:rPr>
              <a:t>Que suelen todavía mandar flores</a:t>
            </a:r>
            <a:endParaRPr lang="es-ES" sz="4800" i="1">
              <a:latin typeface="Brush Script MT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C:\Users\Usuario\Desktop\20130114_arma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Rectángulo"/>
          <p:cNvSpPr>
            <a:spLocks noChangeArrowheads="1"/>
          </p:cNvSpPr>
          <p:nvPr/>
        </p:nvSpPr>
        <p:spPr bwMode="auto">
          <a:xfrm>
            <a:off x="500063" y="0"/>
            <a:ext cx="46323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Aunque yo sigo este mundo</a:t>
            </a:r>
            <a:endParaRPr lang="es-ES" sz="4000">
              <a:latin typeface="Brush Script MT" pitchFamily="66" charset="0"/>
            </a:endParaRPr>
          </a:p>
        </p:txBody>
      </p:sp>
      <p:sp>
        <p:nvSpPr>
          <p:cNvPr id="25604" name="3 Rectángulo"/>
          <p:cNvSpPr>
            <a:spLocks noChangeArrowheads="1"/>
          </p:cNvSpPr>
          <p:nvPr/>
        </p:nvSpPr>
        <p:spPr bwMode="auto">
          <a:xfrm>
            <a:off x="3071813" y="642938"/>
            <a:ext cx="46942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Brush Script MT" pitchFamily="66" charset="0"/>
              </a:rPr>
              <a:t>Con sus modas y modismos</a:t>
            </a:r>
            <a:endParaRPr lang="es-ES" sz="400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C:\Users\Usuario\Desktop\que-es-el-amor-de-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0"/>
            <a:ext cx="7429500" cy="679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2 Rectángulo"/>
          <p:cNvSpPr>
            <a:spLocks noChangeArrowheads="1"/>
          </p:cNvSpPr>
          <p:nvPr/>
        </p:nvSpPr>
        <p:spPr bwMode="auto">
          <a:xfrm>
            <a:off x="1143000" y="642938"/>
            <a:ext cx="70421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El amor es para mí siempre lo mismo</a:t>
            </a:r>
            <a:endParaRPr lang="es-ES" sz="4400">
              <a:latin typeface="Brush Script MT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Rectángulo"/>
          <p:cNvSpPr>
            <a:spLocks noChangeArrowheads="1"/>
          </p:cNvSpPr>
          <p:nvPr/>
        </p:nvSpPr>
        <p:spPr bwMode="auto">
          <a:xfrm>
            <a:off x="2286000" y="58738"/>
            <a:ext cx="4572000" cy="646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> </a:t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endParaRPr lang="es-ES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27651" name="Picture 4" descr="C:\Users\Usuario\Desktop\Presentació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:\Users\Usuario\Desktop\4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0"/>
            <a:ext cx="5786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uario\Desktop\Amor Parej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63" y="0"/>
            <a:ext cx="585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C:\Users\Usuario\Desktop\45476_482967785097413_1572358294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C:\Users\Usuario\Desktop\9158230-amor-apasionado-pareja-besandose-en-pajar-alrededor-de-1904-posta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6988"/>
            <a:ext cx="9144000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3" y="4500570"/>
            <a:ext cx="3062399" cy="1143008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929454" y="214290"/>
            <a:ext cx="19816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fin</a:t>
            </a:r>
            <a:endParaRPr lang="es-ES" sz="9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55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1155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115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115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4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239</Words>
  <Application>Microsoft Office PowerPoint</Application>
  <PresentationFormat>Presentación en pantalla (4:3)</PresentationFormat>
  <Paragraphs>63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2013-01-30T09:13:23Z</dcterms:created>
  <dcterms:modified xsi:type="dcterms:W3CDTF">2013-01-30T09:21:55Z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