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329" r:id="rId5"/>
    <p:sldId id="314" r:id="rId6"/>
    <p:sldId id="343" r:id="rId7"/>
    <p:sldId id="311" r:id="rId8"/>
    <p:sldId id="344" r:id="rId9"/>
    <p:sldId id="324" r:id="rId10"/>
    <p:sldId id="345" r:id="rId11"/>
    <p:sldId id="315" r:id="rId12"/>
    <p:sldId id="346" r:id="rId13"/>
    <p:sldId id="312" r:id="rId14"/>
    <p:sldId id="347" r:id="rId15"/>
    <p:sldId id="313" r:id="rId16"/>
    <p:sldId id="348" r:id="rId17"/>
    <p:sldId id="352" r:id="rId18"/>
    <p:sldId id="323" r:id="rId19"/>
    <p:sldId id="321" r:id="rId20"/>
    <p:sldId id="349" r:id="rId21"/>
    <p:sldId id="353" r:id="rId22"/>
    <p:sldId id="354" r:id="rId23"/>
    <p:sldId id="322" r:id="rId24"/>
    <p:sldId id="341" r:id="rId25"/>
    <p:sldId id="320" r:id="rId26"/>
    <p:sldId id="342" r:id="rId27"/>
    <p:sldId id="310" r:id="rId28"/>
    <p:sldId id="350" r:id="rId29"/>
    <p:sldId id="316" r:id="rId30"/>
    <p:sldId id="290" r:id="rId31"/>
    <p:sldId id="308" r:id="rId32"/>
    <p:sldId id="268" r:id="rId33"/>
  </p:sldIdLst>
  <p:sldSz cx="12192000" cy="6858000"/>
  <p:notesSz cx="6858000" cy="9144000"/>
  <p:embeddedFontLs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Calibri Light" panose="020F0302020204030204" pitchFamily="34" charset="0"/>
      <p:regular r:id="rId38"/>
      <p:italic r:id="rId39"/>
    </p:embeddedFont>
    <p:embeddedFont>
      <p:font typeface="Castanet" pitchFamily="2" charset="0"/>
      <p:regular r:id="rId40"/>
    </p:embeddedFont>
    <p:embeddedFont>
      <p:font typeface="Courgette" panose="020B0604020202020204" charset="-18"/>
      <p:regular r:id="rId41"/>
    </p:embeddedFont>
    <p:embeddedFont>
      <p:font typeface="Kristen ITC" panose="03050502040202030202" pitchFamily="66" charset="0"/>
      <p:regular r:id="rId42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ObiItgJqjR9TMubHSjEGg==" hashData="m2iqqW6l1/52MhtHgBtgF71CN0jxFgVFqFbxVFU36iWcxgHJXL0vFesnNFjkPPnYaQELIpKwSRyGGGq8ISe06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F335"/>
    <a:srgbClr val="9B64C4"/>
    <a:srgbClr val="009900"/>
    <a:srgbClr val="843C0C"/>
    <a:srgbClr val="EED8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94" autoAdjust="0"/>
    <p:restoredTop sz="94660"/>
  </p:normalViewPr>
  <p:slideViewPr>
    <p:cSldViewPr>
      <p:cViewPr varScale="1">
        <p:scale>
          <a:sx n="92" d="100"/>
          <a:sy n="92" d="100"/>
        </p:scale>
        <p:origin x="84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5.fntdata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2.fntdata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D3E9CA-E88F-440F-8CFE-CED900792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AE56F4C-D880-4BBD-A94D-4FA159F91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2C9F935-E197-43BD-AF33-E4F363B9E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88E31D9D-AE43-4062-9026-6BE4819DE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0AAA3C14-EEFA-4250-B645-BAC773131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56648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33C1CE-2749-46F3-A714-4E14905B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CC2939D-682A-4FCA-953B-239D1CA438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19016E78-0C13-4E95-83F1-9243E9485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D7793984-E804-43A6-99B1-25D70A5E4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E251356-4077-489C-8A58-89BD7C25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30511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525FB1-C516-439F-8E61-1E6112128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5147E91-B855-4C4B-85F4-304CF2CD2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5EE0CD6-EB74-4EBA-A032-A93669AD2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C9A0AF4-BC4B-4D56-ABA4-A85C8D342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E75982F-B058-4B1F-971F-864E82750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5128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26D4AB-5152-4DC0-A009-2AC9D9C57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2C74652-3999-4178-B473-9EE25B6549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B3804762-2636-4F92-9AC4-8B25FDF087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1DF578E0-1F88-4CE6-BC44-F8829EB36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845F0806-13B6-4BE5-B138-346180E43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537F1AA-3CFC-4D49-A4E9-0DD246EB8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6510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B20D48-0ED1-4AAF-8321-55A76FA86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599B2CA-EF18-47D7-A1A9-EBD26D469E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63B8472-43BA-40C4-B932-0EE7CF2E2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B96EBA9-F10F-4BA2-9426-AB87191A13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E91FADD1-6D46-4F91-AC04-664AA9A789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75F193F5-F9A7-4CA1-9BD8-D3C9A183E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144B8F64-AB99-4615-B3CF-5ABA5FD05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BF9D871D-C0A9-4641-8CD5-E3C46B2D9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9324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D5FF0A-818A-417D-94A3-0849C5567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4BC7F1E9-837B-4A58-A2EE-906385C57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74074E1E-5981-4532-A413-554E9CBDB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C8BE0381-65AE-4279-AD17-49018A50F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9941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B91ABDF2-D3A5-4EE1-891E-926159991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C0B5A325-8C56-4CAB-BE4C-CD120B237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D5ADE736-F782-4430-8878-34C2C5B0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3277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22DC62-A40F-4AC2-963C-3665EF73B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85F1778-F0F5-466D-87E5-38879A8218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28F78BE-797C-4305-B35C-8D8FB5CDF1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904715B-3645-4540-8195-04C484CEA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F6795AA-1CC9-4F15-93B7-123EB4F6E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D0E6B1B2-2E1A-4C1C-9273-389D1356E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6738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C68EA9-A9F8-424B-B649-D4A0D9AA9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B824676B-291E-4558-B86B-80B78A0019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BDCDF95-226A-444D-B011-E1F44F765D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3B076CA3-5ED6-4609-B7ED-6BD5F0D49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FB529270-1EB9-490F-AE62-6043ACD55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D5BBCA87-6DFC-41F4-93CC-3743A0EEF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2207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5AA94D-7691-4FAC-B31A-434BAF75E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02063D6B-9F2D-47AC-ACFB-55ED14214E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CB1685E-C4E0-4E84-96FE-FAECA3B67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9F8E04FE-C5AA-4FB6-B4DC-41DD4145C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16A27FDD-F9BF-413F-B02B-0439791FF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85699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EEC3EB84-18CE-4169-B624-48F7EC8EC2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45752FF4-AB83-4F0C-A968-623B72FCA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70DFF7E-C03D-46DA-AE3E-E97DB8B40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84C6613B-FD3D-40DE-AB13-CC4AFC380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D244865-8633-4DDD-BB8B-BA08F708C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82901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232560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390825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828206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143263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147640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218942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413534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452725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540777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086359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58280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3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27FB7195-94AE-481F-8DC2-FAF321C48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BA4FC4A-F694-4CB9-99D9-0010A1A4AF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E616E92-0CC7-4AB0-B7B1-02C3FA84FF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246B1-6BA5-4EB5-9195-16C6367C89D5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7D6B70F-3006-4FC9-A9BD-C6A53BCA13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C971F4D-3A4B-4CF2-BFBA-AD9FD5AB6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18353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8468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ám">
            <a:extLst>
              <a:ext uri="{FF2B5EF4-FFF2-40B4-BE49-F238E27FC236}">
                <a16:creationId xmlns:a16="http://schemas.microsoft.com/office/drawing/2014/main" id="{6E6BBA26-A99A-4350-BA10-7D302B19964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Vankúš">
            <a:extLst>
              <a:ext uri="{FF2B5EF4-FFF2-40B4-BE49-F238E27FC236}">
                <a16:creationId xmlns:a16="http://schemas.microsoft.com/office/drawing/2014/main" id="{061261CA-E66B-4AE9-AA14-1D230B829F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243408"/>
            <a:ext cx="12192000" cy="7416824"/>
          </a:xfrm>
          <a:prstGeom prst="rect">
            <a:avLst/>
          </a:prstGeom>
        </p:spPr>
      </p:pic>
      <p:sp>
        <p:nvSpPr>
          <p:cNvPr id="5" name="Názov">
            <a:extLst>
              <a:ext uri="{FF2B5EF4-FFF2-40B4-BE49-F238E27FC236}">
                <a16:creationId xmlns:a16="http://schemas.microsoft.com/office/drawing/2014/main" id="{2C73553E-B698-4E2F-906E-1DB1CA4AF331}"/>
              </a:ext>
            </a:extLst>
          </p:cNvPr>
          <p:cNvSpPr/>
          <p:nvPr/>
        </p:nvSpPr>
        <p:spPr>
          <a:xfrm rot="21120000">
            <a:off x="3317875" y="4210474"/>
            <a:ext cx="6569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9B64C4"/>
                </a:solidFill>
                <a:effectLst>
                  <a:innerShdw blurRad="63500" dist="50800" dir="13500000">
                    <a:schemeClr val="tx1"/>
                  </a:innerShdw>
                </a:effectLst>
                <a:latin typeface="Courgette" panose="02000603070400060004" pitchFamily="2" charset="-18"/>
              </a:rPr>
              <a:t>Vankúš s levanduľou</a:t>
            </a:r>
          </a:p>
        </p:txBody>
      </p:sp>
      <p:sp>
        <p:nvSpPr>
          <p:cNvPr id="4" name="Autor">
            <a:extLst>
              <a:ext uri="{FF2B5EF4-FFF2-40B4-BE49-F238E27FC236}">
                <a16:creationId xmlns:a16="http://schemas.microsoft.com/office/drawing/2014/main" id="{440CF123-8399-4B97-86C4-B0048E7B7C68}"/>
              </a:ext>
            </a:extLst>
          </p:cNvPr>
          <p:cNvSpPr/>
          <p:nvPr/>
        </p:nvSpPr>
        <p:spPr>
          <a:xfrm rot="21120000">
            <a:off x="5120725" y="3198406"/>
            <a:ext cx="41969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unset" dir="t"/>
            </a:scene3d>
            <a:sp3d prstMaterial="clear">
              <a:contourClr>
                <a:schemeClr val="tx1"/>
              </a:contourClr>
            </a:sp3d>
          </a:bodyPr>
          <a:lstStyle/>
          <a:p>
            <a:pPr algn="ctr"/>
            <a:r>
              <a:rPr lang="sk-SK" sz="4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innerShdw blurRad="63500" dist="76200" dir="5400000">
                    <a:schemeClr val="tx1"/>
                  </a:innerShdw>
                </a:effectLst>
                <a:latin typeface="Courgette" panose="02000603070400060004" pitchFamily="2" charset="-18"/>
              </a:rPr>
              <a:t>Anna Jolšvaiová</a:t>
            </a:r>
          </a:p>
        </p:txBody>
      </p:sp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57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4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Jolšvaiová">
            <a:extLst>
              <a:ext uri="{FF2B5EF4-FFF2-40B4-BE49-F238E27FC236}">
                <a16:creationId xmlns:a16="http://schemas.microsoft.com/office/drawing/2014/main" id="{440CF123-8399-4B97-86C4-B0048E7B7C68}"/>
              </a:ext>
            </a:extLst>
          </p:cNvPr>
          <p:cNvSpPr/>
          <p:nvPr/>
        </p:nvSpPr>
        <p:spPr>
          <a:xfrm>
            <a:off x="2279576" y="646895"/>
            <a:ext cx="5107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Courgette" panose="02000603070400060004" pitchFamily="2" charset="-18"/>
              </a:rPr>
              <a:t>Anna Jolšvaiová</a:t>
            </a:r>
          </a:p>
        </p:txBody>
      </p:sp>
      <p:sp>
        <p:nvSpPr>
          <p:cNvPr id="10" name="Melódia">
            <a:extLst>
              <a:ext uri="{FF2B5EF4-FFF2-40B4-BE49-F238E27FC236}">
                <a16:creationId xmlns:a16="http://schemas.microsoft.com/office/drawing/2014/main" id="{CC66E284-69B3-4E17-AA1A-704728C91F0C}"/>
              </a:ext>
            </a:extLst>
          </p:cNvPr>
          <p:cNvSpPr/>
          <p:nvPr/>
        </p:nvSpPr>
        <p:spPr>
          <a:xfrm>
            <a:off x="2978245" y="1510895"/>
            <a:ext cx="44759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3600" cap="none" spc="0">
                <a:ln w="9525">
                  <a:noFill/>
                  <a:prstDash val="solid"/>
                </a:ln>
                <a:solidFill>
                  <a:schemeClr val="bg1"/>
                </a:solidFill>
                <a:latin typeface="Courgette" panose="02000603070400060004" pitchFamily="2" charset="-18"/>
              </a:rPr>
              <a:t>(melódia, text, spev)</a:t>
            </a:r>
          </a:p>
        </p:txBody>
      </p:sp>
      <p:sp>
        <p:nvSpPr>
          <p:cNvPr id="7" name="Kusý">
            <a:extLst>
              <a:ext uri="{FF2B5EF4-FFF2-40B4-BE49-F238E27FC236}">
                <a16:creationId xmlns:a16="http://schemas.microsoft.com/office/drawing/2014/main" id="{587641A4-4F33-4C79-83A3-859F7AB81C6E}"/>
              </a:ext>
            </a:extLst>
          </p:cNvPr>
          <p:cNvSpPr/>
          <p:nvPr/>
        </p:nvSpPr>
        <p:spPr>
          <a:xfrm>
            <a:off x="7313018" y="2331196"/>
            <a:ext cx="38988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sk-SK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Courgette" panose="02000603070400060004" pitchFamily="2" charset="-18"/>
              </a:rPr>
              <a:t>Dušky Pulko</a:t>
            </a:r>
          </a:p>
        </p:txBody>
      </p:sp>
      <p:sp>
        <p:nvSpPr>
          <p:cNvPr id="18" name="Aranžmán">
            <a:extLst>
              <a:ext uri="{FF2B5EF4-FFF2-40B4-BE49-F238E27FC236}">
                <a16:creationId xmlns:a16="http://schemas.microsoft.com/office/drawing/2014/main" id="{B5838EC9-5A58-4DEE-8DAE-B4379263FF78}"/>
              </a:ext>
            </a:extLst>
          </p:cNvPr>
          <p:cNvSpPr/>
          <p:nvPr/>
        </p:nvSpPr>
        <p:spPr>
          <a:xfrm>
            <a:off x="8546897" y="3195196"/>
            <a:ext cx="26597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sk-SK" sz="3600">
                <a:ln w="9525">
                  <a:noFill/>
                  <a:prstDash val="solid"/>
                </a:ln>
                <a:solidFill>
                  <a:schemeClr val="bg1"/>
                </a:solidFill>
                <a:latin typeface="Courgette" panose="02000603070400060004" pitchFamily="2" charset="-18"/>
              </a:rPr>
              <a:t>(aranžmán)</a:t>
            </a:r>
          </a:p>
        </p:txBody>
      </p:sp>
      <p:sp>
        <p:nvSpPr>
          <p:cNvPr id="8" name="Mandúch">
            <a:extLst>
              <a:ext uri="{FF2B5EF4-FFF2-40B4-BE49-F238E27FC236}">
                <a16:creationId xmlns:a16="http://schemas.microsoft.com/office/drawing/2014/main" id="{BBBC89FF-6283-4AF5-A581-160E5E83F746}"/>
              </a:ext>
            </a:extLst>
          </p:cNvPr>
          <p:cNvSpPr/>
          <p:nvPr/>
        </p:nvSpPr>
        <p:spPr>
          <a:xfrm>
            <a:off x="985401" y="3190444"/>
            <a:ext cx="48542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sk-SK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Courgette" panose="02000603070400060004" pitchFamily="2" charset="-18"/>
              </a:rPr>
              <a:t>Erik Ondrejička</a:t>
            </a:r>
          </a:p>
        </p:txBody>
      </p:sp>
      <p:sp>
        <p:nvSpPr>
          <p:cNvPr id="17" name="Fotografie">
            <a:extLst>
              <a:ext uri="{FF2B5EF4-FFF2-40B4-BE49-F238E27FC236}">
                <a16:creationId xmlns:a16="http://schemas.microsoft.com/office/drawing/2014/main" id="{8B709FF6-C4E7-4C98-ADFB-50FB0ECBC12A}"/>
              </a:ext>
            </a:extLst>
          </p:cNvPr>
          <p:cNvSpPr/>
          <p:nvPr/>
        </p:nvSpPr>
        <p:spPr>
          <a:xfrm>
            <a:off x="3215680" y="4054444"/>
            <a:ext cx="2659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sk-SK" sz="3600">
                <a:ln w="9525">
                  <a:noFill/>
                  <a:prstDash val="solid"/>
                </a:ln>
                <a:solidFill>
                  <a:schemeClr val="bg1"/>
                </a:solidFill>
                <a:latin typeface="Courgette" panose="02000603070400060004" pitchFamily="2" charset="-18"/>
              </a:rPr>
              <a:t>(fotografie)</a:t>
            </a:r>
          </a:p>
        </p:txBody>
      </p:sp>
      <p:sp>
        <p:nvSpPr>
          <p:cNvPr id="9" name="Rumpler">
            <a:extLst>
              <a:ext uri="{FF2B5EF4-FFF2-40B4-BE49-F238E27FC236}">
                <a16:creationId xmlns:a16="http://schemas.microsoft.com/office/drawing/2014/main" id="{D7EEC61F-0E00-4BB9-91B4-03E4256AC09A}"/>
              </a:ext>
            </a:extLst>
          </p:cNvPr>
          <p:cNvSpPr/>
          <p:nvPr/>
        </p:nvSpPr>
        <p:spPr>
          <a:xfrm>
            <a:off x="6089374" y="4615179"/>
            <a:ext cx="4902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Courgette" panose="02000603070400060004" pitchFamily="2" charset="-18"/>
              </a:rPr>
              <a:t>Štefan Rumpler</a:t>
            </a:r>
          </a:p>
        </p:txBody>
      </p:sp>
      <p:sp>
        <p:nvSpPr>
          <p:cNvPr id="16" name="Videoklip">
            <a:extLst>
              <a:ext uri="{FF2B5EF4-FFF2-40B4-BE49-F238E27FC236}">
                <a16:creationId xmlns:a16="http://schemas.microsoft.com/office/drawing/2014/main" id="{E953A0B3-19C7-45CF-8C0F-C7F18607803E}"/>
              </a:ext>
            </a:extLst>
          </p:cNvPr>
          <p:cNvSpPr/>
          <p:nvPr/>
        </p:nvSpPr>
        <p:spPr>
          <a:xfrm>
            <a:off x="8554722" y="5479179"/>
            <a:ext cx="24497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sk-SK" sz="3600">
                <a:ln w="9525">
                  <a:noFill/>
                  <a:prstDash val="solid"/>
                </a:ln>
                <a:solidFill>
                  <a:schemeClr val="bg1"/>
                </a:solidFill>
                <a:latin typeface="Courgette" panose="02000603070400060004" pitchFamily="2" charset="-18"/>
              </a:rPr>
              <a:t>(videoklip)</a:t>
            </a:r>
          </a:p>
        </p:txBody>
      </p:sp>
      <p:pic>
        <p:nvPicPr>
          <p:cNvPr id="11" name="Rám">
            <a:extLst>
              <a:ext uri="{FF2B5EF4-FFF2-40B4-BE49-F238E27FC236}">
                <a16:creationId xmlns:a16="http://schemas.microsoft.com/office/drawing/2014/main" id="{B358DEE6-CAC1-48BF-88CA-4255C71593E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1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14:ripple/>
        <p:sndAc>
          <p:stSnd>
            <p:snd r:embed="rId2" name="A.Jolšvaiová - Vankúš s levanduľou.wav"/>
          </p:stSnd>
        </p:sndAc>
      </p:transition>
    </mc:Choice>
    <mc:Fallback xmlns="">
      <p:transition spd="slow" advClick="0" advTm="7000">
        <p:fade/>
        <p:sndAc>
          <p:stSnd>
            <p:snd r:embed="rId4" name="A.Jolšvaiová - Vankúš s levanduľou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4271BC9-0EEA-480D-BC7B-C1E4F90F6C5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29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7BF009E9-9001-441A-9647-89DF3D99673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0EE3F602-CC91-41D8-8D75-4A9910F7DA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201742" y="-3386919"/>
            <a:ext cx="6936023" cy="442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36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DD61C6E-6878-40F5-BB40-3C571DBCB5A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34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79DD425F-827F-4A2D-84A7-77891551BB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71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7F7B454-564F-497C-B398-0C77EFC4CB0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78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47AA3CB9-BF34-4E4E-8AEF-A2FEE636CC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292353"/>
            <a:ext cx="6639347" cy="4232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45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375E-6 -2.22222E-6 L -0.95053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E24190F-08C7-4B33-B69C-E361A131F7C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5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1E5BA5D9-92CF-4BF6-A353-AED9E3BC42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59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8153B53-5352-42EE-85F5-01844E26CEF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90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66F0A74A-BE65-49A9-A09B-B924758647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27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19E03DB-DF37-44EF-A308-29C8353934C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95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129569EC-E671-441C-95A2-64F893AC0F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39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A233E25-4A1D-4780-B8F1-A8EF66239F9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94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CE5EC819-552A-4CFF-B443-86C43B0CE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201742" y="-3386919"/>
            <a:ext cx="6936023" cy="442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31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B20BA6F-2420-4832-A6EF-C2814BE0CAE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58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1788A72D-2A9B-48FD-828A-B35AB2DC6A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52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A416F02-B521-4217-B47D-54ADB99E90E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58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1788A72D-2A9B-48FD-828A-B35AB2DC6A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61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A4EDA54-A3B9-4090-9637-61993CDD007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61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684FBF1A-3DB0-4172-8BA0-605C0BEEB6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78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F9E56B2-2873-4FA6-B9F9-686DDBBAEBD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28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0AA55C1C-B976-4D27-8A8D-5DE35E48CF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28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55A4A9A0-6CB9-4D03-82F3-AD6437F90E7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03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9F936F5D-28D9-4CA8-926A-B7AEFC617C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292353"/>
            <a:ext cx="6639347" cy="4232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10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375E-6 -2.22222E-6 L -0.95053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2809D9B-0C65-4088-9D3C-0BA8F9FE971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Servítka">
            <a:extLst>
              <a:ext uri="{FF2B5EF4-FFF2-40B4-BE49-F238E27FC236}">
                <a16:creationId xmlns:a16="http://schemas.microsoft.com/office/drawing/2014/main" id="{75810C54-0B2D-448E-ACFD-80E1B8CD36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5805264"/>
            <a:ext cx="969641" cy="775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59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">
            <a:extLst>
              <a:ext uri="{FF2B5EF4-FFF2-40B4-BE49-F238E27FC236}">
                <a16:creationId xmlns:a16="http://schemas.microsoft.com/office/drawing/2014/main" id="{20C9A453-5C19-46FB-B812-CD9770CB41A5}"/>
              </a:ext>
            </a:extLst>
          </p:cNvPr>
          <p:cNvSpPr/>
          <p:nvPr/>
        </p:nvSpPr>
        <p:spPr>
          <a:xfrm>
            <a:off x="2406500" y="692696"/>
            <a:ext cx="546463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8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Vankúš s levanduľou</a:t>
            </a: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4DA16EDD-F4C7-4E40-9DCA-986CB01016DD}"/>
              </a:ext>
            </a:extLst>
          </p:cNvPr>
          <p:cNvSpPr txBox="1"/>
          <p:nvPr/>
        </p:nvSpPr>
        <p:spPr>
          <a:xfrm>
            <a:off x="623392" y="2087317"/>
            <a:ext cx="483584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Na omamnú vôňu kvetov fialových,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dažďom pokropených, mojich obľúbených,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povedz, pamätáš, keď ich poštípal mráz?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Chceli len voňať a rásť.</a:t>
            </a:r>
          </a:p>
          <a:p>
            <a:pPr lvl="0">
              <a:defRPr/>
            </a:pPr>
            <a:endParaRPr lang="sk-SK" b="1" i="1">
              <a:solidFill>
                <a:schemeClr val="bg1"/>
              </a:solidFill>
            </a:endParaRP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Občas navštívil si záhony rozprávkové,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pošliapal bosou nohou kvety fialové.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Povedz, pamätáš? Snáď ich vylieči čas.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Chceli len voňať a rásť.</a:t>
            </a:r>
          </a:p>
          <a:p>
            <a:pPr lvl="0">
              <a:defRPr/>
            </a:pPr>
            <a:endParaRPr lang="sk-SK" b="1" i="1">
              <a:solidFill>
                <a:schemeClr val="bg1"/>
              </a:solidFill>
            </a:endParaRP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Už žiadne dotyky, už žiadne milovanie,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chrumkavé rohlíky, spoločné stolovanie.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Na vankúš s levanduľou ťažkú si hlavu kladiem.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Z vankúša s levanduľou sála na mňa chlad.</a:t>
            </a:r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1ACE06D1-753B-4DDF-AA89-EF37F2C70F27}"/>
              </a:ext>
            </a:extLst>
          </p:cNvPr>
          <p:cNvSpPr txBox="1"/>
          <p:nvPr/>
        </p:nvSpPr>
        <p:spPr>
          <a:xfrm>
            <a:off x="5735960" y="2087317"/>
            <a:ext cx="51125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Raz si ma namaľoval v lodičkách fialových,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s kvetami levandule, v pančuškách silónových.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Štetec si poutieral v servítkach papierových.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Odvtedy na obrázok nasadal už prach.</a:t>
            </a:r>
          </a:p>
          <a:p>
            <a:pPr lvl="0">
              <a:defRPr/>
            </a:pPr>
            <a:endParaRPr lang="sk-SK" b="1" i="1">
              <a:solidFill>
                <a:schemeClr val="bg1"/>
              </a:solidFill>
            </a:endParaRP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Už žiadne dotyky, už žiadne milovanie,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strieborné gombíky, náhlivé vyzliekanie.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Na vankúš s levanduľou ťažkú si hlavu kladiem.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Z vankúša s levanduľou sála na mňa chlad.</a:t>
            </a:r>
          </a:p>
          <a:p>
            <a:pPr lvl="0">
              <a:defRPr/>
            </a:pPr>
            <a:endParaRPr lang="sk-SK" b="1" i="1">
              <a:solidFill>
                <a:schemeClr val="bg1"/>
              </a:solidFill>
            </a:endParaRP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Dnes z lásky zostala mi servitka papierová.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Od farieb temperových celá je fialová.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A z mnohých zbytočných slov, zostalo niekoĺko viet :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Voniaš za levanduľou, si celý môj svet.</a:t>
            </a:r>
          </a:p>
        </p:txBody>
      </p:sp>
      <p:sp>
        <p:nvSpPr>
          <p:cNvPr id="11" name="Kruh">
            <a:extLst>
              <a:ext uri="{FF2B5EF4-FFF2-40B4-BE49-F238E27FC236}">
                <a16:creationId xmlns:a16="http://schemas.microsoft.com/office/drawing/2014/main" id="{9F251F56-57E7-480A-8B11-51965A46F6CF}"/>
              </a:ext>
            </a:extLst>
          </p:cNvPr>
          <p:cNvSpPr/>
          <p:nvPr/>
        </p:nvSpPr>
        <p:spPr>
          <a:xfrm>
            <a:off x="11248151" y="5932685"/>
            <a:ext cx="444181" cy="444181"/>
          </a:xfrm>
          <a:prstGeom prst="ellipse">
            <a:avLst/>
          </a:prstGeom>
          <a:solidFill>
            <a:schemeClr val="accent6">
              <a:lumMod val="60000"/>
              <a:lumOff val="40000"/>
              <a:alpha val="48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421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741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Vpred">
            <a:extLst>
              <a:ext uri="{FF2B5EF4-FFF2-40B4-BE49-F238E27FC236}">
                <a16:creationId xmlns:a16="http://schemas.microsoft.com/office/drawing/2014/main" id="{173BBFCA-730E-44D9-BFFF-0801C074BAD7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17498" y="6057635"/>
            <a:ext cx="333209" cy="193589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B0D1F39-8615-444C-920B-32E239FECE0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01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">
            <a:extLst>
              <a:ext uri="{FF2B5EF4-FFF2-40B4-BE49-F238E27FC236}">
                <a16:creationId xmlns:a16="http://schemas.microsoft.com/office/drawing/2014/main" id="{46E95DBA-5257-4184-A2AA-0B125866D2BD}"/>
              </a:ext>
            </a:extLst>
          </p:cNvPr>
          <p:cNvSpPr/>
          <p:nvPr/>
        </p:nvSpPr>
        <p:spPr>
          <a:xfrm>
            <a:off x="1750337" y="2533747"/>
            <a:ext cx="891500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6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Vďaka za Vašu pozornosť...</a:t>
            </a:r>
          </a:p>
        </p:txBody>
      </p:sp>
      <p:sp>
        <p:nvSpPr>
          <p:cNvPr id="8" name="Fotografie">
            <a:extLst>
              <a:ext uri="{FF2B5EF4-FFF2-40B4-BE49-F238E27FC236}">
                <a16:creationId xmlns:a16="http://schemas.microsoft.com/office/drawing/2014/main" id="{50EC9A3B-2810-4D6D-B1D8-DCD136A49E30}"/>
              </a:ext>
            </a:extLst>
          </p:cNvPr>
          <p:cNvSpPr txBox="1"/>
          <p:nvPr/>
        </p:nvSpPr>
        <p:spPr>
          <a:xfrm>
            <a:off x="871403" y="4418516"/>
            <a:ext cx="3958170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Fotografie :</a:t>
            </a:r>
          </a:p>
        </p:txBody>
      </p:sp>
      <p:sp>
        <p:nvSpPr>
          <p:cNvPr id="9" name="Detko">
            <a:extLst>
              <a:ext uri="{FF2B5EF4-FFF2-40B4-BE49-F238E27FC236}">
                <a16:creationId xmlns:a16="http://schemas.microsoft.com/office/drawing/2014/main" id="{790DA5F7-D1DD-4257-A642-D15E02AE2AC8}"/>
              </a:ext>
            </a:extLst>
          </p:cNvPr>
          <p:cNvSpPr txBox="1"/>
          <p:nvPr/>
        </p:nvSpPr>
        <p:spPr>
          <a:xfrm>
            <a:off x="4162269" y="4418515"/>
            <a:ext cx="3805939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Erik Ondrejička</a:t>
            </a:r>
          </a:p>
        </p:txBody>
      </p:sp>
      <p:sp>
        <p:nvSpPr>
          <p:cNvPr id="10" name="Zostavil">
            <a:extLst>
              <a:ext uri="{FF2B5EF4-FFF2-40B4-BE49-F238E27FC236}">
                <a16:creationId xmlns:a16="http://schemas.microsoft.com/office/drawing/2014/main" id="{537FD4F0-B819-4193-A1FD-EA6AA1AC1BA9}"/>
              </a:ext>
            </a:extLst>
          </p:cNvPr>
          <p:cNvSpPr txBox="1"/>
          <p:nvPr/>
        </p:nvSpPr>
        <p:spPr>
          <a:xfrm>
            <a:off x="871403" y="5249513"/>
            <a:ext cx="2833006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Zostavil :</a:t>
            </a:r>
          </a:p>
        </p:txBody>
      </p:sp>
      <p:sp>
        <p:nvSpPr>
          <p:cNvPr id="11" name="Rumpler">
            <a:extLst>
              <a:ext uri="{FF2B5EF4-FFF2-40B4-BE49-F238E27FC236}">
                <a16:creationId xmlns:a16="http://schemas.microsoft.com/office/drawing/2014/main" id="{AB97BF8A-24CD-4EDB-8689-177E909013E2}"/>
              </a:ext>
            </a:extLst>
          </p:cNvPr>
          <p:cNvSpPr txBox="1"/>
          <p:nvPr/>
        </p:nvSpPr>
        <p:spPr>
          <a:xfrm>
            <a:off x="4447474" y="5249513"/>
            <a:ext cx="3520734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Štefan Rumpler</a:t>
            </a:r>
          </a:p>
        </p:txBody>
      </p:sp>
      <p:sp>
        <p:nvSpPr>
          <p:cNvPr id="12" name="Mail">
            <a:extLst>
              <a:ext uri="{FF2B5EF4-FFF2-40B4-BE49-F238E27FC236}">
                <a16:creationId xmlns:a16="http://schemas.microsoft.com/office/drawing/2014/main" id="{3B47FC3E-A852-4CED-B636-9CA223EE5A15}"/>
              </a:ext>
            </a:extLst>
          </p:cNvPr>
          <p:cNvSpPr txBox="1"/>
          <p:nvPr/>
        </p:nvSpPr>
        <p:spPr>
          <a:xfrm>
            <a:off x="5012162" y="5895844"/>
            <a:ext cx="2391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stanet" pitchFamily="2" charset="0"/>
                <a:ea typeface="+mn-ea"/>
                <a:cs typeface="+mn-cs"/>
              </a:rPr>
              <a:t>pista2011@gmail.com</a:t>
            </a:r>
          </a:p>
        </p:txBody>
      </p:sp>
      <p:sp>
        <p:nvSpPr>
          <p:cNvPr id="13" name="Rok">
            <a:extLst>
              <a:ext uri="{FF2B5EF4-FFF2-40B4-BE49-F238E27FC236}">
                <a16:creationId xmlns:a16="http://schemas.microsoft.com/office/drawing/2014/main" id="{D8388A8F-5EBB-4010-B672-7FD11401A0FF}"/>
              </a:ext>
            </a:extLst>
          </p:cNvPr>
          <p:cNvSpPr txBox="1"/>
          <p:nvPr/>
        </p:nvSpPr>
        <p:spPr>
          <a:xfrm>
            <a:off x="10632504" y="327184"/>
            <a:ext cx="10276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28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2020</a:t>
            </a:r>
          </a:p>
        </p:txBody>
      </p:sp>
      <p:sp>
        <p:nvSpPr>
          <p:cNvPr id="14" name="Kruh">
            <a:extLst>
              <a:ext uri="{FF2B5EF4-FFF2-40B4-BE49-F238E27FC236}">
                <a16:creationId xmlns:a16="http://schemas.microsoft.com/office/drawing/2014/main" id="{769D48A4-F443-4394-B58C-85411350FBBC}"/>
              </a:ext>
            </a:extLst>
          </p:cNvPr>
          <p:cNvSpPr/>
          <p:nvPr/>
        </p:nvSpPr>
        <p:spPr>
          <a:xfrm>
            <a:off x="11248151" y="5932685"/>
            <a:ext cx="444181" cy="444181"/>
          </a:xfrm>
          <a:prstGeom prst="ellipse">
            <a:avLst/>
          </a:prstGeom>
          <a:solidFill>
            <a:schemeClr val="accent6">
              <a:lumMod val="60000"/>
              <a:lumOff val="40000"/>
              <a:alpha val="48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421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741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Vpred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8CB1BD3-5471-4122-862F-72C5827879C4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17498" y="6057635"/>
            <a:ext cx="333209" cy="193589"/>
          </a:xfrm>
          <a:prstGeom prst="rect">
            <a:avLst/>
          </a:prstGeom>
          <a:noFill/>
        </p:spPr>
      </p:pic>
      <p:pic>
        <p:nvPicPr>
          <p:cNvPr id="16" name="Rám">
            <a:extLst>
              <a:ext uri="{FF2B5EF4-FFF2-40B4-BE49-F238E27FC236}">
                <a16:creationId xmlns:a16="http://schemas.microsoft.com/office/drawing/2014/main" id="{C993882E-2FD3-45EE-88AA-3BEA14851F03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28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256</Words>
  <Application>Microsoft Office PowerPoint</Application>
  <PresentationFormat>Širokouhlá</PresentationFormat>
  <Paragraphs>48</Paragraphs>
  <Slides>31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31</vt:i4>
      </vt:variant>
    </vt:vector>
  </HeadingPairs>
  <TitlesOfParts>
    <vt:vector size="40" baseType="lpstr">
      <vt:lpstr>Courgette</vt:lpstr>
      <vt:lpstr>Calibri</vt:lpstr>
      <vt:lpstr>Castanet</vt:lpstr>
      <vt:lpstr>Arial</vt:lpstr>
      <vt:lpstr>Kristen ITC</vt:lpstr>
      <vt:lpstr>Wingdings</vt:lpstr>
      <vt:lpstr>Calibri Light</vt:lpstr>
      <vt:lpstr>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2020-07-06T06:49:07Z</dcterms:created>
  <dcterms:modified xsi:type="dcterms:W3CDTF">2021-08-09T15:02:31Z</dcterms:modified>
</cp:coreProperties>
</file>