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7" r:id="rId4"/>
    <p:sldId id="266" r:id="rId5"/>
    <p:sldId id="264" r:id="rId6"/>
    <p:sldId id="263" r:id="rId7"/>
    <p:sldId id="262" r:id="rId8"/>
    <p:sldId id="261" r:id="rId9"/>
    <p:sldId id="260" r:id="rId10"/>
    <p:sldId id="259" r:id="rId11"/>
    <p:sldId id="268" r:id="rId1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33744-8190-459C-9476-7391B0B77B14}" type="datetimeFigureOut">
              <a:rPr lang="es-ES" smtClean="0"/>
              <a:pPr/>
              <a:t>31/08/2012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34410-AE61-4680-9615-AC55E24EB2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2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33744-8190-459C-9476-7391B0B77B14}" type="datetimeFigureOut">
              <a:rPr lang="es-ES" smtClean="0"/>
              <a:pPr/>
              <a:t>31/08/2012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34410-AE61-4680-9615-AC55E24EB2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2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33744-8190-459C-9476-7391B0B77B14}" type="datetimeFigureOut">
              <a:rPr lang="es-ES" smtClean="0"/>
              <a:pPr/>
              <a:t>31/08/2012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34410-AE61-4680-9615-AC55E24EB2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2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33744-8190-459C-9476-7391B0B77B14}" type="datetimeFigureOut">
              <a:rPr lang="es-ES" smtClean="0"/>
              <a:pPr/>
              <a:t>31/08/2012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34410-AE61-4680-9615-AC55E24EB2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2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33744-8190-459C-9476-7391B0B77B14}" type="datetimeFigureOut">
              <a:rPr lang="es-ES" smtClean="0"/>
              <a:pPr/>
              <a:t>31/08/2012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34410-AE61-4680-9615-AC55E24EB2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2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33744-8190-459C-9476-7391B0B77B14}" type="datetimeFigureOut">
              <a:rPr lang="es-ES" smtClean="0"/>
              <a:pPr/>
              <a:t>31/08/2012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34410-AE61-4680-9615-AC55E24EB2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2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33744-8190-459C-9476-7391B0B77B14}" type="datetimeFigureOut">
              <a:rPr lang="es-ES" smtClean="0"/>
              <a:pPr/>
              <a:t>31/08/2012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34410-AE61-4680-9615-AC55E24EB2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2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33744-8190-459C-9476-7391B0B77B14}" type="datetimeFigureOut">
              <a:rPr lang="es-ES" smtClean="0"/>
              <a:pPr/>
              <a:t>31/08/2012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34410-AE61-4680-9615-AC55E24EB2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2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33744-8190-459C-9476-7391B0B77B14}" type="datetimeFigureOut">
              <a:rPr lang="es-ES" smtClean="0"/>
              <a:pPr/>
              <a:t>31/08/2012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34410-AE61-4680-9615-AC55E24EB2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2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33744-8190-459C-9476-7391B0B77B14}" type="datetimeFigureOut">
              <a:rPr lang="es-ES" smtClean="0"/>
              <a:pPr/>
              <a:t>31/08/2012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34410-AE61-4680-9615-AC55E24EB2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2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33744-8190-459C-9476-7391B0B77B14}" type="datetimeFigureOut">
              <a:rPr lang="es-ES" smtClean="0"/>
              <a:pPr/>
              <a:t>31/08/2012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34410-AE61-4680-9615-AC55E24EB2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2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EB39AE-548B-4BDE-9341-CFA62CFDC5B3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E33744-8190-459C-9476-7391B0B77B14}" type="datetimeFigureOut">
              <a:rPr lang="es-ES" smtClean="0"/>
              <a:pPr/>
              <a:t>31/08/2012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634410-AE61-4680-9615-AC55E24EB2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heel spokes="2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72313F5-AF6E-4392-9A81-CBF4D144F96E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jpeg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5" Type="http://schemas.openxmlformats.org/officeDocument/2006/relationships/image" Target="../media/image1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Relationship Id="rId14" Type="http://schemas.openxmlformats.org/officeDocument/2006/relationships/image" Target="../media/image12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gif"/><Relationship Id="rId7" Type="http://schemas.openxmlformats.org/officeDocument/2006/relationships/image" Target="../media/image19.pn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gif"/><Relationship Id="rId5" Type="http://schemas.openxmlformats.org/officeDocument/2006/relationships/image" Target="../media/image17.gif"/><Relationship Id="rId4" Type="http://schemas.openxmlformats.org/officeDocument/2006/relationships/image" Target="../media/image16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5" Type="http://schemas.openxmlformats.org/officeDocument/2006/relationships/image" Target="../media/image24.gif"/><Relationship Id="rId4" Type="http://schemas.openxmlformats.org/officeDocument/2006/relationships/image" Target="../media/image2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9.png"/><Relationship Id="rId4" Type="http://schemas.openxmlformats.org/officeDocument/2006/relationships/image" Target="../media/image28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3.png"/><Relationship Id="rId4" Type="http://schemas.openxmlformats.org/officeDocument/2006/relationships/image" Target="../media/image32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4.gif"/><Relationship Id="rId4" Type="http://schemas.openxmlformats.org/officeDocument/2006/relationships/image" Target="../media/image3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40.png"/><Relationship Id="rId4" Type="http://schemas.openxmlformats.org/officeDocument/2006/relationships/image" Target="../media/image39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7" Type="http://schemas.openxmlformats.org/officeDocument/2006/relationships/image" Target="../media/image25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gif"/><Relationship Id="rId5" Type="http://schemas.openxmlformats.org/officeDocument/2006/relationships/image" Target="../media/image29.png"/><Relationship Id="rId4" Type="http://schemas.openxmlformats.org/officeDocument/2006/relationships/image" Target="../media/image43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gif"/><Relationship Id="rId4" Type="http://schemas.openxmlformats.org/officeDocument/2006/relationships/image" Target="../media/image46.gi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untitled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6" name="Picture 2" descr="C:\Users\Usuario\Downloads\NECESARIO PARA PPS\fff66a2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5915025"/>
            <a:ext cx="847725" cy="942975"/>
          </a:xfrm>
          <a:prstGeom prst="rect">
            <a:avLst/>
          </a:prstGeom>
          <a:noFill/>
        </p:spPr>
      </p:pic>
      <p:pic>
        <p:nvPicPr>
          <p:cNvPr id="1027" name="Picture 3" descr="C:\Users\Usuario\Downloads\NECESARIO PARA PPS\A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316416" y="1700808"/>
            <a:ext cx="476250" cy="619125"/>
          </a:xfrm>
          <a:prstGeom prst="rect">
            <a:avLst/>
          </a:prstGeom>
          <a:noFill/>
        </p:spPr>
      </p:pic>
      <p:pic>
        <p:nvPicPr>
          <p:cNvPr id="1028" name="Picture 4" descr="C:\Users\Usuario\Downloads\NECESARIO PARA PPS\L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316416" y="2636912"/>
            <a:ext cx="466725" cy="619125"/>
          </a:xfrm>
          <a:prstGeom prst="rect">
            <a:avLst/>
          </a:prstGeom>
          <a:noFill/>
        </p:spPr>
      </p:pic>
      <p:pic>
        <p:nvPicPr>
          <p:cNvPr id="1029" name="Picture 5" descr="C:\Users\Usuario\Downloads\NECESARIO PARA PPS\I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460432" y="3573016"/>
            <a:ext cx="114300" cy="619125"/>
          </a:xfrm>
          <a:prstGeom prst="rect">
            <a:avLst/>
          </a:prstGeom>
          <a:noFill/>
        </p:spPr>
      </p:pic>
      <p:pic>
        <p:nvPicPr>
          <p:cNvPr id="1030" name="Picture 6" descr="C:\Users\Usuario\Downloads\NECESARIO PARA PPS\N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316416" y="4365104"/>
            <a:ext cx="485775" cy="619125"/>
          </a:xfrm>
          <a:prstGeom prst="rect">
            <a:avLst/>
          </a:prstGeom>
          <a:noFill/>
        </p:spPr>
      </p:pic>
      <p:pic>
        <p:nvPicPr>
          <p:cNvPr id="1031" name="Picture 7" descr="C:\Users\Usuario\Downloads\NECESARIO PARA PPS\E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316416" y="5229200"/>
            <a:ext cx="457200" cy="619125"/>
          </a:xfrm>
          <a:prstGeom prst="rect">
            <a:avLst/>
          </a:prstGeom>
          <a:noFill/>
        </p:spPr>
      </p:pic>
      <p:pic>
        <p:nvPicPr>
          <p:cNvPr id="1032" name="Picture 8" descr="C:\Users\Usuario\Downloads\NECESARIO PARA PPS\z4fb3ef00c77c6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79512" y="0"/>
            <a:ext cx="1475656" cy="648072"/>
          </a:xfrm>
          <a:prstGeom prst="rect">
            <a:avLst/>
          </a:prstGeom>
          <a:noFill/>
        </p:spPr>
      </p:pic>
      <p:pic>
        <p:nvPicPr>
          <p:cNvPr id="1036" name="Picture 12" descr="www.leperledelcuore.com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660232" y="188640"/>
            <a:ext cx="2257425" cy="638175"/>
          </a:xfrm>
          <a:prstGeom prst="rect">
            <a:avLst/>
          </a:prstGeom>
          <a:noFill/>
        </p:spPr>
      </p:pic>
      <p:pic>
        <p:nvPicPr>
          <p:cNvPr id="1039" name="Picture 15" descr="www.leperledelcuore.com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907704" y="6021288"/>
            <a:ext cx="2705100" cy="638175"/>
          </a:xfrm>
          <a:prstGeom prst="rect">
            <a:avLst/>
          </a:prstGeom>
          <a:noFill/>
        </p:spPr>
      </p:pic>
      <p:pic>
        <p:nvPicPr>
          <p:cNvPr id="1040" name="Picture 16" descr="C:\Users\Usuario\Downloads\1302652424_SalvatoreAdamoJapan[1]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1628800"/>
            <a:ext cx="1043608" cy="1271605"/>
          </a:xfrm>
          <a:prstGeom prst="rect">
            <a:avLst/>
          </a:prstGeom>
          <a:noFill/>
        </p:spPr>
      </p:pic>
      <p:pic>
        <p:nvPicPr>
          <p:cNvPr id="10242" name="Picture 2" descr="www.leperledelcuore.com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620688"/>
            <a:ext cx="1619250" cy="381001"/>
          </a:xfrm>
          <a:prstGeom prst="rect">
            <a:avLst/>
          </a:prstGeom>
          <a:noFill/>
        </p:spPr>
      </p:pic>
      <p:pic>
        <p:nvPicPr>
          <p:cNvPr id="10244" name="Picture 4" descr="www.leperledelcuore.com"/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251520" y="1052736"/>
            <a:ext cx="1190625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14000">
    <p:wheel spokes="2"/>
    <p:sndAc>
      <p:stSnd>
        <p:snd r:embed="rId2" name="alin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C:\Users\Usuario\Downloads\TEXTURAS\64456fe8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5" name="Picture 7" descr="C:\Users\Usuario\Downloads\14-4-2012\CORAZONES GIFS\love_you_alway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1052736"/>
            <a:ext cx="6769987" cy="4847578"/>
          </a:xfrm>
          <a:prstGeom prst="rect">
            <a:avLst/>
          </a:prstGeom>
          <a:noFill/>
        </p:spPr>
      </p:pic>
      <p:pic>
        <p:nvPicPr>
          <p:cNvPr id="2058" name="Picture 10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188640"/>
            <a:ext cx="1476375" cy="638175"/>
          </a:xfrm>
          <a:prstGeom prst="rect">
            <a:avLst/>
          </a:prstGeom>
          <a:noFill/>
        </p:spPr>
      </p:pic>
      <p:pic>
        <p:nvPicPr>
          <p:cNvPr id="2060" name="Picture 12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23928" y="188640"/>
            <a:ext cx="1476375" cy="638175"/>
          </a:xfrm>
          <a:prstGeom prst="rect">
            <a:avLst/>
          </a:prstGeom>
          <a:noFill/>
        </p:spPr>
      </p:pic>
      <p:pic>
        <p:nvPicPr>
          <p:cNvPr id="2062" name="Picture 14" descr="www.leperledelcuore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452320" y="188640"/>
            <a:ext cx="1476375" cy="638175"/>
          </a:xfrm>
          <a:prstGeom prst="rect">
            <a:avLst/>
          </a:prstGeom>
          <a:noFill/>
        </p:spPr>
      </p:pic>
      <p:pic>
        <p:nvPicPr>
          <p:cNvPr id="13" name="Picture 10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00392" y="3140968"/>
            <a:ext cx="1259632" cy="638175"/>
          </a:xfrm>
          <a:prstGeom prst="rect">
            <a:avLst/>
          </a:prstGeom>
          <a:noFill/>
        </p:spPr>
      </p:pic>
      <p:pic>
        <p:nvPicPr>
          <p:cNvPr id="14" name="Picture 12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356992"/>
            <a:ext cx="1115616" cy="638175"/>
          </a:xfrm>
          <a:prstGeom prst="rect">
            <a:avLst/>
          </a:prstGeom>
          <a:noFill/>
        </p:spPr>
      </p:pic>
      <p:pic>
        <p:nvPicPr>
          <p:cNvPr id="2067" name="Picture 19" descr="C:\Users\Usuario\Downloads\14-4-2012\PNG MUJERES\4ef81cff[1]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04048" y="3356992"/>
            <a:ext cx="1625203" cy="1708293"/>
          </a:xfrm>
          <a:prstGeom prst="rect">
            <a:avLst/>
          </a:prstGeom>
          <a:noFill/>
        </p:spPr>
      </p:pic>
      <p:pic>
        <p:nvPicPr>
          <p:cNvPr id="2068" name="Picture 20" descr="C:\Users\Usuario\Downloads\14-4-2012\PNG HOMBRES\2796095385_1[1]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115616" y="2348880"/>
            <a:ext cx="2880320" cy="3554710"/>
          </a:xfrm>
          <a:prstGeom prst="rect">
            <a:avLst/>
          </a:prstGeom>
          <a:noFill/>
        </p:spPr>
      </p:pic>
      <p:sp>
        <p:nvSpPr>
          <p:cNvPr id="21" name="20 CuadroTexto"/>
          <p:cNvSpPr txBox="1"/>
          <p:nvPr/>
        </p:nvSpPr>
        <p:spPr>
          <a:xfrm>
            <a:off x="0" y="6150114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>
                <a:solidFill>
                  <a:schemeClr val="bg1"/>
                </a:solidFill>
                <a:latin typeface="Arial Black" pitchFamily="34" charset="0"/>
              </a:rPr>
              <a:t>J'avais </a:t>
            </a:r>
            <a:r>
              <a:rPr lang="fr-FR" sz="2000" dirty="0" smtClean="0">
                <a:solidFill>
                  <a:schemeClr val="bg1"/>
                </a:solidFill>
                <a:latin typeface="Arial Black" pitchFamily="34" charset="0"/>
              </a:rPr>
              <a:t>dessiné, </a:t>
            </a:r>
            <a:r>
              <a:rPr lang="fr-FR" sz="2000" dirty="0">
                <a:solidFill>
                  <a:schemeClr val="bg1"/>
                </a:solidFill>
                <a:latin typeface="Arial Black" pitchFamily="34" charset="0"/>
              </a:rPr>
              <a:t>sur le </a:t>
            </a:r>
            <a:r>
              <a:rPr lang="fr-FR" sz="2000" dirty="0" smtClean="0">
                <a:solidFill>
                  <a:schemeClr val="bg1"/>
                </a:solidFill>
                <a:latin typeface="Arial Black" pitchFamily="34" charset="0"/>
              </a:rPr>
              <a:t>sable, Son </a:t>
            </a:r>
            <a:r>
              <a:rPr lang="fr-FR" sz="2000" dirty="0">
                <a:solidFill>
                  <a:schemeClr val="bg1"/>
                </a:solidFill>
                <a:latin typeface="Arial Black" pitchFamily="34" charset="0"/>
              </a:rPr>
              <a:t>doux </a:t>
            </a:r>
            <a:r>
              <a:rPr lang="fr-FR" sz="2000" dirty="0" smtClean="0">
                <a:solidFill>
                  <a:schemeClr val="bg1"/>
                </a:solidFill>
                <a:latin typeface="Arial Black" pitchFamily="34" charset="0"/>
              </a:rPr>
              <a:t>visage, </a:t>
            </a:r>
            <a:r>
              <a:rPr lang="fr-FR" sz="2000" dirty="0">
                <a:solidFill>
                  <a:schemeClr val="bg1"/>
                </a:solidFill>
                <a:latin typeface="Arial Black" pitchFamily="34" charset="0"/>
              </a:rPr>
              <a:t>qui me </a:t>
            </a:r>
            <a:r>
              <a:rPr lang="fr-FR" sz="2000" dirty="0" smtClean="0">
                <a:solidFill>
                  <a:schemeClr val="bg1"/>
                </a:solidFill>
                <a:latin typeface="Arial Black" pitchFamily="34" charset="0"/>
              </a:rPr>
              <a:t>souriait,</a:t>
            </a:r>
            <a:r>
              <a:rPr lang="fr-FR" sz="2000" dirty="0">
                <a:solidFill>
                  <a:schemeClr val="bg1"/>
                </a:solidFill>
                <a:latin typeface="Arial Black" pitchFamily="34" charset="0"/>
              </a:rPr>
              <a:t/>
            </a:r>
            <a:br>
              <a:rPr lang="fr-FR" sz="2000" dirty="0">
                <a:solidFill>
                  <a:schemeClr val="bg1"/>
                </a:solidFill>
                <a:latin typeface="Arial Black" pitchFamily="34" charset="0"/>
              </a:rPr>
            </a:br>
            <a:r>
              <a:rPr lang="fr-FR" sz="2000" dirty="0">
                <a:solidFill>
                  <a:schemeClr val="bg1"/>
                </a:solidFill>
                <a:latin typeface="Arial Black" pitchFamily="34" charset="0"/>
              </a:rPr>
              <a:t>Puis il a </a:t>
            </a:r>
            <a:r>
              <a:rPr lang="fr-FR" sz="2000" dirty="0" smtClean="0">
                <a:solidFill>
                  <a:schemeClr val="bg1"/>
                </a:solidFill>
                <a:latin typeface="Arial Black" pitchFamily="34" charset="0"/>
              </a:rPr>
              <a:t>plu, </a:t>
            </a:r>
            <a:r>
              <a:rPr lang="fr-FR" sz="2000" dirty="0">
                <a:solidFill>
                  <a:schemeClr val="bg1"/>
                </a:solidFill>
                <a:latin typeface="Arial Black" pitchFamily="34" charset="0"/>
              </a:rPr>
              <a:t>sur cette </a:t>
            </a:r>
            <a:r>
              <a:rPr lang="fr-FR" sz="2000" dirty="0" smtClean="0">
                <a:solidFill>
                  <a:schemeClr val="bg1"/>
                </a:solidFill>
                <a:latin typeface="Arial Black" pitchFamily="34" charset="0"/>
              </a:rPr>
              <a:t>plage, Dans </a:t>
            </a:r>
            <a:r>
              <a:rPr lang="fr-FR" sz="2000" dirty="0">
                <a:solidFill>
                  <a:schemeClr val="bg1"/>
                </a:solidFill>
                <a:latin typeface="Arial Black" pitchFamily="34" charset="0"/>
              </a:rPr>
              <a:t>cet orage, elle a </a:t>
            </a:r>
            <a:r>
              <a:rPr lang="fr-FR" sz="2000" dirty="0" smtClean="0">
                <a:solidFill>
                  <a:schemeClr val="bg1"/>
                </a:solidFill>
                <a:latin typeface="Arial Black" pitchFamily="34" charset="0"/>
              </a:rPr>
              <a:t>disparu,</a:t>
            </a:r>
            <a:endParaRPr lang="es-ES" sz="2000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32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:\Users\Usuario\Downloads\JPEG\ytryr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021288"/>
          </a:xfrm>
          <a:prstGeom prst="rect">
            <a:avLst/>
          </a:prstGeom>
          <a:noFill/>
        </p:spPr>
      </p:pic>
      <p:pic>
        <p:nvPicPr>
          <p:cNvPr id="3073" name="Picture 1" descr="C:\Users\Usuario\Downloads\TEXTURAS\tEXTURAS ESTRECHAS GIFS\321321365165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021289"/>
            <a:ext cx="9144000" cy="836712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0" y="6093296"/>
            <a:ext cx="914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>
                <a:solidFill>
                  <a:schemeClr val="bg1"/>
                </a:solidFill>
                <a:latin typeface="Arial Black" pitchFamily="34" charset="0"/>
              </a:rPr>
              <a:t>Et j'ai crié, crié, </a:t>
            </a:r>
            <a:r>
              <a:rPr lang="fr-FR" sz="2000" dirty="0" smtClean="0">
                <a:solidFill>
                  <a:schemeClr val="bg1"/>
                </a:solidFill>
                <a:latin typeface="Arial Black" pitchFamily="34" charset="0"/>
              </a:rPr>
              <a:t>Aline</a:t>
            </a:r>
            <a:r>
              <a:rPr lang="fr-FR" sz="2000" dirty="0">
                <a:solidFill>
                  <a:schemeClr val="bg1"/>
                </a:solidFill>
                <a:latin typeface="Arial Black" pitchFamily="34" charset="0"/>
              </a:rPr>
              <a:t>, pour qu'elle </a:t>
            </a:r>
            <a:r>
              <a:rPr lang="fr-FR" sz="2000" dirty="0" smtClean="0">
                <a:solidFill>
                  <a:schemeClr val="bg1"/>
                </a:solidFill>
                <a:latin typeface="Arial Black" pitchFamily="34" charset="0"/>
              </a:rPr>
              <a:t>revienne, Et </a:t>
            </a:r>
            <a:r>
              <a:rPr lang="fr-FR" sz="2000" dirty="0">
                <a:solidFill>
                  <a:schemeClr val="bg1"/>
                </a:solidFill>
                <a:latin typeface="Arial Black" pitchFamily="34" charset="0"/>
              </a:rPr>
              <a:t>j'ai pleuré, pleuré, oh! </a:t>
            </a:r>
            <a:r>
              <a:rPr lang="fr-FR" sz="2000" dirty="0" smtClean="0">
                <a:solidFill>
                  <a:schemeClr val="bg1"/>
                </a:solidFill>
                <a:latin typeface="Arial Black" pitchFamily="34" charset="0"/>
              </a:rPr>
              <a:t>j'avais, </a:t>
            </a:r>
            <a:r>
              <a:rPr lang="fr-FR" sz="2000" dirty="0">
                <a:solidFill>
                  <a:schemeClr val="bg1"/>
                </a:solidFill>
                <a:latin typeface="Arial Black" pitchFamily="34" charset="0"/>
              </a:rPr>
              <a:t>trop de </a:t>
            </a:r>
            <a:r>
              <a:rPr lang="fr-FR" sz="2000" dirty="0" smtClean="0">
                <a:solidFill>
                  <a:schemeClr val="bg1"/>
                </a:solidFill>
                <a:latin typeface="Arial Black" pitchFamily="34" charset="0"/>
              </a:rPr>
              <a:t>peine,</a:t>
            </a:r>
            <a:r>
              <a:rPr lang="fr-FR" sz="2000" dirty="0">
                <a:solidFill>
                  <a:schemeClr val="bg1"/>
                </a:solidFill>
                <a:latin typeface="Arial Black" pitchFamily="34" charset="0"/>
              </a:rPr>
              <a:t/>
            </a:r>
            <a:br>
              <a:rPr lang="fr-FR" sz="2000" dirty="0">
                <a:solidFill>
                  <a:schemeClr val="bg1"/>
                </a:solidFill>
                <a:latin typeface="Arial Black" pitchFamily="34" charset="0"/>
              </a:rPr>
            </a:br>
            <a:endParaRPr lang="es-ES" sz="2000" dirty="0">
              <a:solidFill>
                <a:schemeClr val="bg1"/>
              </a:solidFill>
              <a:latin typeface="Arial Black" pitchFamily="34" charset="0"/>
            </a:endParaRPr>
          </a:p>
        </p:txBody>
      </p:sp>
      <p:pic>
        <p:nvPicPr>
          <p:cNvPr id="3074" name="Picture 2" descr="C:\Users\Usuario\Downloads\14-4-2012\PNG HOMBRES\mod_article772664_1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9592" y="764704"/>
            <a:ext cx="3507759" cy="4968552"/>
          </a:xfrm>
          <a:prstGeom prst="rect">
            <a:avLst/>
          </a:prstGeom>
          <a:noFill/>
        </p:spPr>
      </p:pic>
      <p:pic>
        <p:nvPicPr>
          <p:cNvPr id="3075" name="Picture 3" descr="C:\Users\Usuario\Downloads\z5012bcb25f186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23928" y="2780928"/>
            <a:ext cx="1476375" cy="864096"/>
          </a:xfrm>
          <a:prstGeom prst="rect">
            <a:avLst/>
          </a:prstGeom>
          <a:noFill/>
        </p:spPr>
      </p:pic>
      <p:pic>
        <p:nvPicPr>
          <p:cNvPr id="3076" name="Picture 4" descr="C:\Users\Usuario\Downloads\z5012bcb25f186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79912" y="1124744"/>
            <a:ext cx="1476375" cy="936104"/>
          </a:xfrm>
          <a:prstGeom prst="rect">
            <a:avLst/>
          </a:prstGeom>
          <a:noFill/>
        </p:spPr>
      </p:pic>
      <p:pic>
        <p:nvPicPr>
          <p:cNvPr id="3077" name="Picture 5" descr="C:\Users\Usuario\Downloads\z5012bcb25f186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11960" y="4077072"/>
            <a:ext cx="1476375" cy="720080"/>
          </a:xfrm>
          <a:prstGeom prst="rect">
            <a:avLst/>
          </a:prstGeom>
          <a:noFill/>
        </p:spPr>
      </p:pic>
      <p:pic>
        <p:nvPicPr>
          <p:cNvPr id="11" name="10 Imagen" descr="77482c36[1]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796136" y="980728"/>
            <a:ext cx="1800200" cy="4267969"/>
          </a:xfrm>
          <a:prstGeom prst="rect">
            <a:avLst/>
          </a:prstGeom>
        </p:spPr>
      </p:pic>
    </p:spTree>
  </p:cSld>
  <p:clrMapOvr>
    <a:masterClrMapping/>
  </p:clrMapOvr>
  <p:transition advTm="15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editarimagenes.net/wp-content/uploads/2012/02/playa_mar_ol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949280"/>
          </a:xfrm>
          <a:prstGeom prst="rect">
            <a:avLst/>
          </a:prstGeom>
          <a:noFill/>
        </p:spPr>
      </p:pic>
      <p:pic>
        <p:nvPicPr>
          <p:cNvPr id="5123" name="Picture 3" descr="C:\Users\Usuario\Downloads\TEXTURAS\tEXTURAS ESTRECHAS GIFS\Animation6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021288"/>
            <a:ext cx="9144000" cy="836712"/>
          </a:xfrm>
          <a:prstGeom prst="rect">
            <a:avLst/>
          </a:prstGeom>
          <a:noFill/>
        </p:spPr>
      </p:pic>
      <p:pic>
        <p:nvPicPr>
          <p:cNvPr id="5124" name="Picture 4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949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0" y="5842337"/>
            <a:ext cx="914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>
                <a:latin typeface="Arial Black" pitchFamily="34" charset="0"/>
              </a:rPr>
              <a:t>Je me </a:t>
            </a:r>
            <a:r>
              <a:rPr lang="fr-FR" sz="2000" dirty="0" smtClean="0">
                <a:latin typeface="Arial Black" pitchFamily="34" charset="0"/>
              </a:rPr>
              <a:t>suis assis, </a:t>
            </a:r>
            <a:r>
              <a:rPr lang="fr-FR" sz="2000" dirty="0">
                <a:latin typeface="Arial Black" pitchFamily="34" charset="0"/>
              </a:rPr>
              <a:t>près de son </a:t>
            </a:r>
            <a:r>
              <a:rPr lang="fr-FR" sz="2000" dirty="0" smtClean="0">
                <a:latin typeface="Arial Black" pitchFamily="34" charset="0"/>
              </a:rPr>
              <a:t>âme, Mais </a:t>
            </a:r>
            <a:r>
              <a:rPr lang="fr-FR" sz="2000" dirty="0">
                <a:latin typeface="Arial Black" pitchFamily="34" charset="0"/>
              </a:rPr>
              <a:t>la belle </a:t>
            </a:r>
            <a:r>
              <a:rPr lang="fr-FR" sz="2000" dirty="0" smtClean="0">
                <a:latin typeface="Arial Black" pitchFamily="34" charset="0"/>
              </a:rPr>
              <a:t>dame, </a:t>
            </a:r>
            <a:r>
              <a:rPr lang="fr-FR" sz="2000" dirty="0">
                <a:latin typeface="Arial Black" pitchFamily="34" charset="0"/>
              </a:rPr>
              <a:t>s'était </a:t>
            </a:r>
            <a:r>
              <a:rPr lang="fr-FR" sz="2000" dirty="0" smtClean="0">
                <a:latin typeface="Arial Black" pitchFamily="34" charset="0"/>
              </a:rPr>
              <a:t>enfuie, Je </a:t>
            </a:r>
            <a:r>
              <a:rPr lang="fr-FR" sz="2000" dirty="0">
                <a:latin typeface="Arial Black" pitchFamily="34" charset="0"/>
              </a:rPr>
              <a:t>l'ai </a:t>
            </a:r>
            <a:r>
              <a:rPr lang="fr-FR" sz="2000" dirty="0" smtClean="0">
                <a:latin typeface="Arial Black" pitchFamily="34" charset="0"/>
              </a:rPr>
              <a:t>cherchée, </a:t>
            </a:r>
            <a:r>
              <a:rPr lang="fr-FR" sz="2000" dirty="0">
                <a:latin typeface="Arial Black" pitchFamily="34" charset="0"/>
              </a:rPr>
              <a:t>sans plus y </a:t>
            </a:r>
            <a:r>
              <a:rPr lang="fr-FR" sz="2000" dirty="0" smtClean="0">
                <a:latin typeface="Arial Black" pitchFamily="34" charset="0"/>
              </a:rPr>
              <a:t>croire, Et </a:t>
            </a:r>
            <a:r>
              <a:rPr lang="fr-FR" sz="2000" dirty="0">
                <a:latin typeface="Arial Black" pitchFamily="34" charset="0"/>
              </a:rPr>
              <a:t>sans un espoir, pour me </a:t>
            </a:r>
            <a:r>
              <a:rPr lang="fr-FR" sz="2000" dirty="0" smtClean="0">
                <a:latin typeface="Arial Black" pitchFamily="34" charset="0"/>
              </a:rPr>
              <a:t>guider,</a:t>
            </a:r>
            <a:endParaRPr lang="es-ES" sz="2000" dirty="0">
              <a:latin typeface="Arial Black" pitchFamily="34" charset="0"/>
            </a:endParaRPr>
          </a:p>
        </p:txBody>
      </p:sp>
      <p:pic>
        <p:nvPicPr>
          <p:cNvPr id="5125" name="Picture 5" descr="C:\Users\Usuario\Downloads\14-4-2012\PNG HOMBRES\0_74547_dff59898_L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36096" y="476672"/>
            <a:ext cx="3168352" cy="5189115"/>
          </a:xfrm>
          <a:prstGeom prst="rect">
            <a:avLst/>
          </a:prstGeom>
          <a:noFill/>
        </p:spPr>
      </p:pic>
    </p:spTree>
  </p:cSld>
  <p:clrMapOvr>
    <a:masterClrMapping/>
  </p:clrMapOvr>
  <p:transition advTm="30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fotonatura.org/galerias/fotos/usr4540/CRW_3798-f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165304"/>
          </a:xfrm>
          <a:prstGeom prst="rect">
            <a:avLst/>
          </a:prstGeom>
          <a:noFill/>
        </p:spPr>
      </p:pic>
      <p:pic>
        <p:nvPicPr>
          <p:cNvPr id="6147" name="Picture 3" descr="C:\Users\Usuario\Downloads\MARCOS QUE BRLLAN\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165304"/>
          </a:xfrm>
          <a:prstGeom prst="rect">
            <a:avLst/>
          </a:prstGeom>
          <a:noFill/>
        </p:spPr>
      </p:pic>
      <p:pic>
        <p:nvPicPr>
          <p:cNvPr id="6148" name="Picture 4" descr="C:\Users\Usuario\Downloads\TEXTURAS\3e502dc8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165304"/>
            <a:ext cx="9144000" cy="692696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6165304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>
                <a:solidFill>
                  <a:schemeClr val="bg1"/>
                </a:solidFill>
                <a:latin typeface="Arial Black" pitchFamily="34" charset="0"/>
              </a:rPr>
              <a:t>Et j'ai crié, crié, aline, pour qu'elle </a:t>
            </a:r>
            <a:r>
              <a:rPr lang="fr-FR" sz="2000" dirty="0" smtClean="0">
                <a:solidFill>
                  <a:schemeClr val="bg1"/>
                </a:solidFill>
                <a:latin typeface="Arial Black" pitchFamily="34" charset="0"/>
              </a:rPr>
              <a:t>revienne, Et </a:t>
            </a:r>
            <a:r>
              <a:rPr lang="fr-FR" sz="2000" dirty="0">
                <a:solidFill>
                  <a:schemeClr val="bg1"/>
                </a:solidFill>
                <a:latin typeface="Arial Black" pitchFamily="34" charset="0"/>
              </a:rPr>
              <a:t>j'ai pleuré, pleuré, oh! j'avais trop de </a:t>
            </a:r>
            <a:r>
              <a:rPr lang="fr-FR" sz="2000" dirty="0" smtClean="0">
                <a:solidFill>
                  <a:schemeClr val="bg1"/>
                </a:solidFill>
                <a:latin typeface="Arial Black" pitchFamily="34" charset="0"/>
              </a:rPr>
              <a:t>peine,</a:t>
            </a:r>
            <a:endParaRPr lang="es-ES" sz="2000" dirty="0">
              <a:solidFill>
                <a:schemeClr val="bg1"/>
              </a:solidFill>
              <a:latin typeface="Arial Black" pitchFamily="34" charset="0"/>
            </a:endParaRPr>
          </a:p>
        </p:txBody>
      </p:sp>
      <p:pic>
        <p:nvPicPr>
          <p:cNvPr id="6149" name="Picture 5" descr="C:\Users\Usuario\Downloads\14-4-2012\PNG HOMBRES\a78e32d1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476672"/>
            <a:ext cx="2808312" cy="5306268"/>
          </a:xfrm>
          <a:prstGeom prst="rect">
            <a:avLst/>
          </a:prstGeom>
          <a:noFill/>
        </p:spPr>
      </p:pic>
    </p:spTree>
  </p:cSld>
  <p:clrMapOvr>
    <a:masterClrMapping/>
  </p:clrMapOvr>
  <p:transition advTm="16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C:\Users\Usuario\Downloads\14-4-2012\MUJERES Y HOMBRES JEPG\8704efd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43408"/>
            <a:ext cx="9144000" cy="6408712"/>
          </a:xfrm>
          <a:prstGeom prst="rect">
            <a:avLst/>
          </a:prstGeom>
          <a:noFill/>
        </p:spPr>
      </p:pic>
      <p:pic>
        <p:nvPicPr>
          <p:cNvPr id="7172" name="Picture 4" descr="C:\Users\Usuario\Downloads\MARCOS QUE BRLLAN\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243408"/>
            <a:ext cx="9144000" cy="6381328"/>
          </a:xfrm>
          <a:prstGeom prst="rect">
            <a:avLst/>
          </a:prstGeom>
          <a:noFill/>
        </p:spPr>
      </p:pic>
      <p:pic>
        <p:nvPicPr>
          <p:cNvPr id="7174" name="Picture 6" descr="C:\Users\Usuario\Downloads\TEXTURAS\tEXTURAS ESTRECHAS GIFS\tinnad383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4225652" y="1939652"/>
            <a:ext cx="692696" cy="9144000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0" y="6150114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>
                <a:solidFill>
                  <a:schemeClr val="bg1"/>
                </a:solidFill>
                <a:latin typeface="Arial Black" pitchFamily="34" charset="0"/>
              </a:rPr>
              <a:t>Je n'ai </a:t>
            </a:r>
            <a:r>
              <a:rPr lang="fr-FR" sz="2000" dirty="0" smtClean="0">
                <a:solidFill>
                  <a:schemeClr val="bg1"/>
                </a:solidFill>
                <a:latin typeface="Arial Black" pitchFamily="34" charset="0"/>
              </a:rPr>
              <a:t>gardé, </a:t>
            </a:r>
            <a:r>
              <a:rPr lang="fr-FR" sz="2000" dirty="0">
                <a:solidFill>
                  <a:schemeClr val="bg1"/>
                </a:solidFill>
                <a:latin typeface="Arial Black" pitchFamily="34" charset="0"/>
              </a:rPr>
              <a:t>que ce doux </a:t>
            </a:r>
            <a:r>
              <a:rPr lang="fr-FR" sz="2000" dirty="0" smtClean="0">
                <a:solidFill>
                  <a:schemeClr val="bg1"/>
                </a:solidFill>
                <a:latin typeface="Arial Black" pitchFamily="34" charset="0"/>
              </a:rPr>
              <a:t>visage, Comme </a:t>
            </a:r>
            <a:r>
              <a:rPr lang="fr-FR" sz="2000" dirty="0">
                <a:solidFill>
                  <a:schemeClr val="bg1"/>
                </a:solidFill>
                <a:latin typeface="Arial Black" pitchFamily="34" charset="0"/>
              </a:rPr>
              <a:t>une </a:t>
            </a:r>
            <a:r>
              <a:rPr lang="fr-FR" sz="2000" dirty="0" smtClean="0">
                <a:solidFill>
                  <a:schemeClr val="bg1"/>
                </a:solidFill>
                <a:latin typeface="Arial Black" pitchFamily="34" charset="0"/>
              </a:rPr>
              <a:t>épave, </a:t>
            </a:r>
            <a:r>
              <a:rPr lang="fr-FR" sz="2000" dirty="0">
                <a:solidFill>
                  <a:schemeClr val="bg1"/>
                </a:solidFill>
                <a:latin typeface="Arial Black" pitchFamily="34" charset="0"/>
              </a:rPr>
              <a:t>sur le sable </a:t>
            </a:r>
            <a:r>
              <a:rPr lang="fr-FR" sz="2000" dirty="0" smtClean="0">
                <a:solidFill>
                  <a:schemeClr val="bg1"/>
                </a:solidFill>
                <a:latin typeface="Arial Black" pitchFamily="34" charset="0"/>
              </a:rPr>
              <a:t>mouillé,</a:t>
            </a:r>
            <a:endParaRPr lang="es-ES" sz="2000" dirty="0">
              <a:solidFill>
                <a:schemeClr val="bg1"/>
              </a:solidFill>
              <a:latin typeface="Arial Black" pitchFamily="34" charset="0"/>
            </a:endParaRPr>
          </a:p>
        </p:txBody>
      </p:sp>
      <p:pic>
        <p:nvPicPr>
          <p:cNvPr id="7175" name="Picture 7" descr="C:\Users\Usuario\Downloads\z5012bcb25f186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39752" y="3573016"/>
            <a:ext cx="1476375" cy="638175"/>
          </a:xfrm>
          <a:prstGeom prst="rect">
            <a:avLst/>
          </a:prstGeom>
          <a:noFill/>
        </p:spPr>
      </p:pic>
      <p:pic>
        <p:nvPicPr>
          <p:cNvPr id="7176" name="Picture 8" descr="C:\Users\Usuario\Downloads\z5012bcb25f186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51920" y="1844824"/>
            <a:ext cx="1476375" cy="638175"/>
          </a:xfrm>
          <a:prstGeom prst="rect">
            <a:avLst/>
          </a:prstGeom>
          <a:noFill/>
        </p:spPr>
      </p:pic>
      <p:pic>
        <p:nvPicPr>
          <p:cNvPr id="7177" name="Picture 9" descr="C:\Users\Usuario\Downloads\z5012bcb25f186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59632" y="2204864"/>
            <a:ext cx="1476375" cy="638175"/>
          </a:xfrm>
          <a:prstGeom prst="rect">
            <a:avLst/>
          </a:prstGeom>
          <a:noFill/>
        </p:spPr>
      </p:pic>
      <p:pic>
        <p:nvPicPr>
          <p:cNvPr id="7178" name="Picture 10" descr="C:\Users\Usuario\Downloads\z5012bcb25f186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23928" y="548680"/>
            <a:ext cx="14763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16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www.sendeyaz.net/Upload/yazi/77635-0171923520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093296"/>
          </a:xfrm>
          <a:prstGeom prst="rect">
            <a:avLst/>
          </a:prstGeom>
          <a:noFill/>
        </p:spPr>
      </p:pic>
      <p:pic>
        <p:nvPicPr>
          <p:cNvPr id="8196" name="Picture 4" descr="C:\Users\Usuario\Downloads\MARCOS QUE BRLLAN\sasqea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093296"/>
          </a:xfrm>
          <a:prstGeom prst="rect">
            <a:avLst/>
          </a:prstGeom>
          <a:noFill/>
        </p:spPr>
      </p:pic>
      <p:pic>
        <p:nvPicPr>
          <p:cNvPr id="8197" name="Picture 5" descr="C:\Users\Usuario\Downloads\TEXTURAS\ESTRECHAS\4[2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093296"/>
            <a:ext cx="9144000" cy="764704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1907704" y="6150114"/>
            <a:ext cx="72362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>
                <a:latin typeface="Arial Black" pitchFamily="34" charset="0"/>
              </a:rPr>
              <a:t>Et j'ai crié, crié, aline, pour qu'elle </a:t>
            </a:r>
            <a:r>
              <a:rPr lang="fr-FR" sz="2000" dirty="0" smtClean="0">
                <a:latin typeface="Arial Black" pitchFamily="34" charset="0"/>
              </a:rPr>
              <a:t>revienne, Et </a:t>
            </a:r>
            <a:r>
              <a:rPr lang="fr-FR" sz="2000" dirty="0">
                <a:latin typeface="Arial Black" pitchFamily="34" charset="0"/>
              </a:rPr>
              <a:t>j'ai pleuré, pleuré, oh! </a:t>
            </a:r>
            <a:r>
              <a:rPr lang="fr-FR" sz="2000" dirty="0" smtClean="0">
                <a:latin typeface="Arial Black" pitchFamily="34" charset="0"/>
              </a:rPr>
              <a:t>j'avais, </a:t>
            </a:r>
            <a:r>
              <a:rPr lang="fr-FR" sz="2000" dirty="0">
                <a:latin typeface="Arial Black" pitchFamily="34" charset="0"/>
              </a:rPr>
              <a:t>trop de </a:t>
            </a:r>
            <a:r>
              <a:rPr lang="fr-FR" sz="2000" dirty="0" smtClean="0">
                <a:latin typeface="Arial Black" pitchFamily="34" charset="0"/>
              </a:rPr>
              <a:t>peine,</a:t>
            </a:r>
            <a:endParaRPr lang="es-ES" sz="2000" dirty="0">
              <a:latin typeface="Arial Black" pitchFamily="34" charset="0"/>
            </a:endParaRPr>
          </a:p>
        </p:txBody>
      </p:sp>
      <p:pic>
        <p:nvPicPr>
          <p:cNvPr id="8198" name="Picture 6" descr="C:\Users\Usuario\Downloads\14-4-2012\PNG HOMBRES\d1374338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60032" y="188640"/>
            <a:ext cx="3352800" cy="5400600"/>
          </a:xfrm>
          <a:prstGeom prst="rect">
            <a:avLst/>
          </a:prstGeom>
          <a:noFill/>
        </p:spPr>
      </p:pic>
      <p:pic>
        <p:nvPicPr>
          <p:cNvPr id="8199" name="Picture 7" descr="C:\Users\Usuario\Downloads\14-4-2012\PNG MUJERES\4ef81cff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95736" y="836712"/>
            <a:ext cx="2325563" cy="2232248"/>
          </a:xfrm>
          <a:prstGeom prst="rect">
            <a:avLst/>
          </a:prstGeom>
          <a:noFill/>
        </p:spPr>
      </p:pic>
    </p:spTree>
  </p:cSld>
  <p:clrMapOvr>
    <a:masterClrMapping/>
  </p:clrMapOvr>
  <p:transition advTm="15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C:\Users\Usuario\Downloads\PLAYA\1c756c2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949280"/>
          </a:xfrm>
          <a:prstGeom prst="rect">
            <a:avLst/>
          </a:prstGeom>
          <a:noFill/>
        </p:spPr>
      </p:pic>
      <p:pic>
        <p:nvPicPr>
          <p:cNvPr id="9218" name="Picture 2" descr="C:\Users\Usuario\Downloads\MARCOS QUE BRLLAN\fb18c11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949280"/>
          </a:xfrm>
          <a:prstGeom prst="rect">
            <a:avLst/>
          </a:prstGeom>
          <a:noFill/>
        </p:spPr>
      </p:pic>
      <p:pic>
        <p:nvPicPr>
          <p:cNvPr id="9219" name="Picture 3" descr="C:\Users\Usuario\Downloads\TEXTURAS\tEXTURAS ESTRECHAS GIFS\Animation8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949280"/>
            <a:ext cx="9144000" cy="908720"/>
          </a:xfrm>
          <a:prstGeom prst="rect">
            <a:avLst/>
          </a:prstGeom>
          <a:noFill/>
        </p:spPr>
      </p:pic>
      <p:pic>
        <p:nvPicPr>
          <p:cNvPr id="9220" name="Picture 4" descr="C:\Users\Usuario\Downloads\14-4-2012\PNG HOMBRES\0_74547_dff59898_L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476672"/>
            <a:ext cx="2880320" cy="5189115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251520" y="6093296"/>
            <a:ext cx="86409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>
                <a:latin typeface="Arial Black" pitchFamily="34" charset="0"/>
              </a:rPr>
              <a:t>Et j'ai crié, crié, aline, pour qu'elle </a:t>
            </a:r>
            <a:r>
              <a:rPr lang="fr-FR" sz="2000" dirty="0" smtClean="0">
                <a:latin typeface="Arial Black" pitchFamily="34" charset="0"/>
              </a:rPr>
              <a:t>revienne, Et </a:t>
            </a:r>
            <a:r>
              <a:rPr lang="fr-FR" sz="2000" dirty="0">
                <a:latin typeface="Arial Black" pitchFamily="34" charset="0"/>
              </a:rPr>
              <a:t>j'ai pleuré, pleuré, oh! j'avais trop de peine...</a:t>
            </a:r>
            <a:r>
              <a:rPr lang="fr-FR" sz="2000" dirty="0"/>
              <a:t/>
            </a:r>
            <a:br>
              <a:rPr lang="fr-FR" sz="2000" dirty="0"/>
            </a:br>
            <a:endParaRPr lang="es-ES" sz="2000" dirty="0">
              <a:latin typeface="Arial Black" pitchFamily="34" charset="0"/>
            </a:endParaRPr>
          </a:p>
        </p:txBody>
      </p:sp>
      <p:pic>
        <p:nvPicPr>
          <p:cNvPr id="9221" name="Picture 5" descr="C:\Users\Usuario\Downloads\z5012bcb25f186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59832" y="908720"/>
            <a:ext cx="1476375" cy="864096"/>
          </a:xfrm>
          <a:prstGeom prst="rect">
            <a:avLst/>
          </a:prstGeom>
          <a:noFill/>
        </p:spPr>
      </p:pic>
      <p:pic>
        <p:nvPicPr>
          <p:cNvPr id="8" name="Picture 5" descr="C:\Users\Usuario\Downloads\z5012bcb25f186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88024" y="404664"/>
            <a:ext cx="1476375" cy="864096"/>
          </a:xfrm>
          <a:prstGeom prst="rect">
            <a:avLst/>
          </a:prstGeom>
          <a:noFill/>
        </p:spPr>
      </p:pic>
      <p:pic>
        <p:nvPicPr>
          <p:cNvPr id="10" name="Picture 5" descr="C:\Users\Usuario\Downloads\z5012bcb25f186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2000" y="2492896"/>
            <a:ext cx="1476375" cy="792088"/>
          </a:xfrm>
          <a:prstGeom prst="rect">
            <a:avLst/>
          </a:prstGeom>
          <a:noFill/>
        </p:spPr>
      </p:pic>
      <p:pic>
        <p:nvPicPr>
          <p:cNvPr id="11" name="10 Imagen" descr="77482c36[1]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660232" y="1124744"/>
            <a:ext cx="1878707" cy="4844033"/>
          </a:xfrm>
          <a:prstGeom prst="rect">
            <a:avLst/>
          </a:prstGeom>
        </p:spPr>
      </p:pic>
    </p:spTree>
  </p:cSld>
  <p:clrMapOvr>
    <a:masterClrMapping/>
  </p:clrMapOvr>
  <p:transition advTm="14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Usuario\Downloads\14-4-2012\MUJERES Y HOMBRES GIFS\v-site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661248"/>
          </a:xfrm>
          <a:prstGeom prst="rect">
            <a:avLst/>
          </a:prstGeom>
          <a:noFill/>
        </p:spPr>
      </p:pic>
      <p:pic>
        <p:nvPicPr>
          <p:cNvPr id="10243" name="Picture 3" descr="C:\Users\Usuario\Downloads\14-4-2012\PNG HOMBRES\9fab6836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936" y="692696"/>
            <a:ext cx="3168352" cy="4865092"/>
          </a:xfrm>
          <a:prstGeom prst="rect">
            <a:avLst/>
          </a:prstGeom>
          <a:noFill/>
        </p:spPr>
      </p:pic>
      <p:pic>
        <p:nvPicPr>
          <p:cNvPr id="10244" name="Picture 4" descr="C:\Users\Usuario\Downloads\TEXTURAS\son buenas y son gifs\1_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661248"/>
            <a:ext cx="9144000" cy="1196752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0" y="5934670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dirty="0">
                <a:solidFill>
                  <a:schemeClr val="bg1"/>
                </a:solidFill>
                <a:latin typeface="Arial Black" pitchFamily="34" charset="0"/>
              </a:rPr>
              <a:t>Et j'ai crié, crié, aline, </a:t>
            </a:r>
            <a:endParaRPr lang="es-ES" sz="2400" dirty="0">
              <a:solidFill>
                <a:schemeClr val="bg1"/>
              </a:solidFill>
              <a:latin typeface="Arial Black" pitchFamily="34" charset="0"/>
            </a:endParaRPr>
          </a:p>
        </p:txBody>
      </p:sp>
      <p:pic>
        <p:nvPicPr>
          <p:cNvPr id="10248" name="Picture 8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0"/>
            <a:ext cx="1476375" cy="404664"/>
          </a:xfrm>
          <a:prstGeom prst="rect">
            <a:avLst/>
          </a:prstGeom>
          <a:noFill/>
        </p:spPr>
      </p:pic>
      <p:pic>
        <p:nvPicPr>
          <p:cNvPr id="10250" name="Picture 10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11960" y="0"/>
            <a:ext cx="1476375" cy="476672"/>
          </a:xfrm>
          <a:prstGeom prst="rect">
            <a:avLst/>
          </a:prstGeom>
          <a:noFill/>
        </p:spPr>
      </p:pic>
      <p:pic>
        <p:nvPicPr>
          <p:cNvPr id="10252" name="Picture 12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64288" y="1"/>
            <a:ext cx="1476375" cy="476672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180</TotalTime>
  <Words>239</Words>
  <Application>Microsoft Office PowerPoint</Application>
  <PresentationFormat>Presentación en pantalla (4:3)</PresentationFormat>
  <Paragraphs>36</Paragraphs>
  <Slides>10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10</vt:i4>
      </vt:variant>
    </vt:vector>
  </HeadingPairs>
  <TitlesOfParts>
    <vt:vector size="1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22</cp:revision>
  <dcterms:created xsi:type="dcterms:W3CDTF">2012-07-27T15:57:26Z</dcterms:created>
  <dcterms:modified xsi:type="dcterms:W3CDTF">2012-08-31T15:57:59Z</dcterms:modified>
</cp:coreProperties>
</file>