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301" r:id="rId3"/>
    <p:sldId id="257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4" r:id="rId18"/>
    <p:sldId id="276" r:id="rId19"/>
    <p:sldId id="277" r:id="rId20"/>
    <p:sldId id="278" r:id="rId21"/>
    <p:sldId id="280" r:id="rId22"/>
    <p:sldId id="279" r:id="rId23"/>
    <p:sldId id="281" r:id="rId24"/>
    <p:sldId id="282" r:id="rId25"/>
    <p:sldId id="286" r:id="rId26"/>
    <p:sldId id="292" r:id="rId27"/>
    <p:sldId id="293" r:id="rId28"/>
    <p:sldId id="294" r:id="rId29"/>
    <p:sldId id="295" r:id="rId30"/>
    <p:sldId id="299" r:id="rId31"/>
    <p:sldId id="300" r:id="rId32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liDnytgc84NMD0t5CzBwQ" hashData="qYH872tPJnb2esxolzSUqaR2HF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7C80"/>
    <a:srgbClr val="FF5050"/>
    <a:srgbClr val="9900FF"/>
    <a:srgbClr val="FFFF00"/>
    <a:srgbClr val="FF0000"/>
    <a:srgbClr val="FFFFFF"/>
    <a:srgbClr val="6600CC"/>
    <a:srgbClr val="0000FF"/>
    <a:srgbClr val="FF6699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1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A5460CBD-CAA4-4E6A-8521-6B08546B1134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720D5B-A04D-4954-8046-BC2386079E0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9474DE-1151-4FE5-A50F-96C04013835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32AC2-BB92-41FB-812B-B263201090B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38AFBE-2CC8-46F7-8845-BFB09CC71B3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B6F9F-8001-4245-BFFD-92F9959D520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19B649-747D-41FA-9BB0-2616B1BEB2E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CD496-4472-4671-A1FE-75503BF0DED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9ECE4-859A-4E5D-8D20-3BDDC60D401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9C238B-1D6C-4E84-A29C-8C2A0E9688C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8EF5A8-7617-46E0-A4F2-3C6B3A5A904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0239D-0F30-4D52-91A3-167AB57B4D9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BF5F5-8002-4E63-9E36-352F6AD7B93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CB0D67AA-3EFB-4A31-87F9-63822E2392E0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402600-9AD6-41AC-B9F7-AAE3A04568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Documents and Settings\Administrador\Escritorio\316974-800x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316974-800x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316974-800x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316974-800x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316974-800x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316974-800x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Escritorio\316974-800x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Escritorio\quee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19475"/>
            <a:ext cx="4168775" cy="3438525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2214546" y="500042"/>
            <a:ext cx="47149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Queen</a:t>
            </a:r>
            <a:endParaRPr lang="en-US" sz="4800" b="1" dirty="0">
              <a:solidFill>
                <a:schemeClr val="bg1"/>
              </a:solidFill>
              <a:effectLst>
                <a:glow rad="228600">
                  <a:srgbClr val="FF7C8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571736" y="2000240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Somebody to love</a:t>
            </a:r>
            <a:endParaRPr lang="en-US" sz="2800" b="1" dirty="0">
              <a:solidFill>
                <a:schemeClr val="bg1"/>
              </a:solidFill>
              <a:effectLst>
                <a:glow rad="228600">
                  <a:srgbClr val="FF7C8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857488" y="2428868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Alguien a quién amar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3714744" y="2786058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1976</a:t>
            </a:r>
            <a:endParaRPr lang="en-US" sz="1200" dirty="0" smtClean="0">
              <a:solidFill>
                <a:schemeClr val="bg1"/>
              </a:solidFill>
              <a:effectLst>
                <a:glow rad="228600">
                  <a:srgbClr val="FF7C8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7929586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786710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6197222"/>
            <a:ext cx="460362" cy="287727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99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3857620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64800000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500"/>
                            </p:stCondLst>
                            <p:childTnLst>
                              <p:par>
                                <p:cTn id="40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39" presetClass="entr" presetSubtype="0" accel="10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90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4500"/>
                            </p:stCondLst>
                            <p:childTnLst>
                              <p:par>
                                <p:cTn id="9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75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0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/>
      <p:bldP spid="19" grpId="0"/>
      <p:bldP spid="19" grpId="1"/>
      <p:bldP spid="16" grpId="0"/>
      <p:bldP spid="16" grpId="1"/>
      <p:bldP spid="18" grpId="0"/>
      <p:bldP spid="18" grpId="1"/>
      <p:bldP spid="24" grpId="0"/>
      <p:bldP spid="25" grpId="0"/>
      <p:bldP spid="27" grpId="0"/>
      <p:bldP spid="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1141875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sp>
        <p:nvSpPr>
          <p:cNvPr id="5146" name="Text Box 26"/>
          <p:cNvSpPr txBox="1">
            <a:spLocks noChangeArrowheads="1"/>
          </p:cNvSpPr>
          <p:nvPr/>
        </p:nvSpPr>
        <p:spPr bwMode="auto">
          <a:xfrm>
            <a:off x="1142976" y="785794"/>
            <a:ext cx="11525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US" sz="1800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puede</a:t>
            </a:r>
          </a:p>
        </p:txBody>
      </p:sp>
      <p:sp>
        <p:nvSpPr>
          <p:cNvPr id="5149" name="Text Box 29"/>
          <p:cNvSpPr txBox="1">
            <a:spLocks noChangeArrowheads="1"/>
          </p:cNvSpPr>
          <p:nvPr/>
        </p:nvSpPr>
        <p:spPr bwMode="auto">
          <a:xfrm>
            <a:off x="2143108" y="785794"/>
            <a:ext cx="15113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anybody</a:t>
            </a:r>
            <a:r>
              <a:rPr lang="en-US" sz="2400" dirty="0">
                <a:solidFill>
                  <a:srgbClr val="FF0066"/>
                </a:solidFill>
                <a:effectLst/>
              </a:rPr>
              <a:t>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alguno</a:t>
            </a:r>
          </a:p>
        </p:txBody>
      </p:sp>
      <p:sp>
        <p:nvSpPr>
          <p:cNvPr id="5150" name="Text Box 30"/>
          <p:cNvSpPr txBox="1">
            <a:spLocks noChangeArrowheads="1"/>
          </p:cNvSpPr>
          <p:nvPr/>
        </p:nvSpPr>
        <p:spPr bwMode="auto">
          <a:xfrm>
            <a:off x="3373086" y="785794"/>
            <a:ext cx="18018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</a:t>
            </a:r>
            <a:r>
              <a:rPr lang="en-US" sz="24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encontrarme</a:t>
            </a: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auto">
          <a:xfrm>
            <a:off x="5143504" y="785794"/>
            <a:ext cx="20875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somebody to</a:t>
            </a:r>
            <a:r>
              <a:rPr lang="en-US" sz="24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</a:rPr>
              <a:t>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alguien a quien </a:t>
            </a:r>
          </a:p>
        </p:txBody>
      </p:sp>
      <p:sp>
        <p:nvSpPr>
          <p:cNvPr id="5152" name="Text Box 32"/>
          <p:cNvSpPr txBox="1">
            <a:spLocks noChangeArrowheads="1"/>
          </p:cNvSpPr>
          <p:nvPr/>
        </p:nvSpPr>
        <p:spPr bwMode="auto">
          <a:xfrm>
            <a:off x="6929454" y="785794"/>
            <a:ext cx="16557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love?</a:t>
            </a:r>
            <a:r>
              <a:rPr lang="en-US" sz="24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</a:rPr>
              <a:t>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amar?</a:t>
            </a:r>
          </a:p>
        </p:txBody>
      </p:sp>
    </p:spTree>
  </p:cSld>
  <p:clrMapOvr>
    <a:masterClrMapping/>
  </p:clrMapOvr>
  <p:transition advClick="0" advTm="22500">
    <p:sndAc>
      <p:stSnd>
        <p:snd r:embed="rId2" name="121-Somebody to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6" grpId="0"/>
      <p:bldP spid="5149" grpId="0"/>
      <p:bldP spid="5150" grpId="0"/>
      <p:bldP spid="5151" grpId="0"/>
      <p:bldP spid="51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1302" name="Picture 38" descr="1161256293_9b933b71c1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42950"/>
            <a:ext cx="9144000" cy="611505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143108" y="357166"/>
            <a:ext cx="57594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each morning I get up I die a little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cada mañana que me levanto muero un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poco</a:t>
            </a:r>
            <a:r>
              <a:rPr lang="es-ES" sz="1800" dirty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n-US" sz="1800" dirty="0"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0" y="1643051"/>
            <a:ext cx="557213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Can barely stand on my feet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6600CC"/>
                  </a:glow>
                </a:effectLst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apenas puedo permanecer sobre mis pies</a:t>
            </a:r>
          </a:p>
        </p:txBody>
      </p:sp>
      <p:sp>
        <p:nvSpPr>
          <p:cNvPr id="11300" name="Text Box 36"/>
          <p:cNvSpPr txBox="1">
            <a:spLocks noChangeArrowheads="1"/>
          </p:cNvSpPr>
          <p:nvPr/>
        </p:nvSpPr>
        <p:spPr bwMode="auto">
          <a:xfrm>
            <a:off x="1187450" y="333375"/>
            <a:ext cx="14398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Ooo,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</a:rPr>
              <a:t>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Uu,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 </a:t>
            </a:r>
            <a:endParaRPr lang="es-ES" sz="2400" dirty="0">
              <a:solidFill>
                <a:srgbClr val="0000FF"/>
              </a:solidFill>
              <a:effectLst>
                <a:glow rad="228600">
                  <a:srgbClr val="FFFFFF"/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99" grpId="0"/>
      <p:bldP spid="113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115172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85720" y="285728"/>
            <a:ext cx="813435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(Take a look at yourself) Take a look in the mirror</a:t>
            </a:r>
            <a:r>
              <a:rPr lang="en-US" sz="24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cry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(échate una mirada) échate una mirada en el espejo</a:t>
            </a: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llora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1428728" y="1142984"/>
            <a:ext cx="6337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Lord, what you're doing to me (yeah yeah)</a:t>
            </a:r>
            <a:r>
              <a:rPr lang="en-U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Señor, que me estás haciendo (si, si)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3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0716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000232" y="428604"/>
            <a:ext cx="600079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have spent all my years in believing you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dedicado todos mis años en creerte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1800" dirty="0">
                <a:solidFill>
                  <a:schemeClr val="bg1"/>
                </a:solidFill>
                <a:effectLst/>
              </a:rPr>
              <a:t>                         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1571604" y="1428736"/>
            <a:ext cx="657229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But I just can't get no relief, Lord!</a:t>
            </a:r>
            <a:r>
              <a:rPr lang="en-US" dirty="0">
                <a:solidFill>
                  <a:srgbClr val="FF0000"/>
                </a:solidFill>
              </a:rPr>
              <a:t> 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casi no puedo conseguir ninguna ayuda, ¡Señor!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17411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68313" y="333375"/>
            <a:ext cx="81375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Somebody (somebody) ooo somebody (somebody)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Alguién (alguién) uuu alguién (alguién) 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357290" y="1285860"/>
            <a:ext cx="357507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 anybody find me 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¿puede alguno encontrarme 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4786314" y="1285860"/>
            <a:ext cx="314327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somebody to love ? 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alguien a quien amar?</a:t>
            </a:r>
          </a:p>
        </p:txBody>
      </p:sp>
    </p:spTree>
  </p:cSld>
  <p:clrMapOvr>
    <a:masterClrMapping/>
  </p:clrMapOvr>
  <p:transition advClick="0" advTm="1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6" grpId="0"/>
      <p:bldP spid="143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7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395288" y="620713"/>
            <a:ext cx="10810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latin typeface="Lucida Calligraphy" pitchFamily="66" charset="0"/>
              </a:rPr>
              <a:t>Yeah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si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1285852" y="642918"/>
            <a:ext cx="431324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latin typeface="Lucida Calligraphy" pitchFamily="66" charset="0"/>
              </a:rPr>
              <a:t>I work hard (he works hard)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trabajo duro (él trabaja duro)</a:t>
            </a:r>
            <a:r>
              <a:rPr lang="es-ES" sz="1800" dirty="0">
                <a:latin typeface="Lucida Calligraphy" pitchFamily="66" charset="0"/>
              </a:rPr>
              <a:t> 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611188" y="2060575"/>
            <a:ext cx="32400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latin typeface="Lucida Calligraphy" pitchFamily="66" charset="0"/>
              </a:rPr>
              <a:t>every day of my life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todos los días de mi vi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da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323850" y="3357563"/>
            <a:ext cx="489109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latin typeface="Lucida Calligraphy" pitchFamily="66" charset="0"/>
              </a:rPr>
              <a:t>I work till I ache in my bones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trabajo hasta que me duelen los huesos</a:t>
            </a:r>
            <a:r>
              <a:rPr lang="es-ES" sz="1800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1" grpId="0"/>
      <p:bldP spid="15372" grpId="0"/>
      <p:bldP spid="15373" grpId="0"/>
      <p:bldP spid="1537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18761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857488" y="642918"/>
            <a:ext cx="482282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At the end (at the end of the day)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(al final del día)</a:t>
            </a:r>
            <a:r>
              <a:rPr lang="es-ES" sz="1800" dirty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n-US" sz="1800" dirty="0"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785918" y="1643050"/>
            <a:ext cx="698182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take home my hard earned pay all on my own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llevo a casa mi paga duramente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obtenida,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toda para mí</a:t>
            </a:r>
            <a:endParaRPr lang="es-ES" sz="1800" dirty="0">
              <a:solidFill>
                <a:srgbClr val="FF0066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03005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071802" y="2285992"/>
            <a:ext cx="561657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Till the tears run down from my eyes</a:t>
            </a:r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dirty="0">
                <a:solidFill>
                  <a:srgbClr val="FFFF00"/>
                </a:solidFill>
              </a:rPr>
              <a:t> </a:t>
            </a:r>
            <a:r>
              <a:rPr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hasta que las lágrimas corren debajo de mis ojos</a:t>
            </a:r>
            <a:r>
              <a:rPr lang="en-US" sz="16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1857356" y="357166"/>
            <a:ext cx="6408738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get down (down) on my knees (knees)</a:t>
            </a:r>
            <a:br>
              <a:rPr lang="en-U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n-U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 start to pray (praise the Lord)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</a:p>
          <a:p>
            <a:pPr>
              <a:spcBef>
                <a:spcPct val="50000"/>
              </a:spcBef>
            </a:pP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pongo de rodillas y comienzo a orar (orar al Señor) </a:t>
            </a:r>
          </a:p>
        </p:txBody>
      </p:sp>
    </p:spTree>
  </p:cSld>
  <p:clrMapOvr>
    <a:masterClrMapping/>
  </p:clrMapOvr>
  <p:transition advClick="0" advTm="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50069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928794" y="500042"/>
            <a:ext cx="585791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Lord somebody (somebody), ooo somebody</a:t>
            </a:r>
            <a:r>
              <a:rPr lang="en-US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Señor alguien (alguien), uu alguien </a:t>
            </a:r>
            <a:endParaRPr lang="en-US" sz="1800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857224" y="1928802"/>
            <a:ext cx="500066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(Please) Can anybody find me</a:t>
            </a:r>
            <a:r>
              <a:rPr lang="en-US" dirty="0">
                <a:solidFill>
                  <a:srgbClr val="3333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</a:t>
            </a:r>
            <a:r>
              <a:rPr lang="en-US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n-US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(por favor) ¿puede alguno encontrarme 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5786446" y="1928802"/>
            <a:ext cx="295116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somebody to love ?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alguien a quien amar?</a:t>
            </a:r>
          </a:p>
        </p:txBody>
      </p:sp>
    </p:spTree>
  </p:cSld>
  <p:clrMapOvr>
    <a:masterClrMapping/>
  </p:clrMapOvr>
  <p:transition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42" grpId="0"/>
      <p:bldP spid="184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7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924300" y="1773238"/>
            <a:ext cx="36004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try and I try and I try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Intento, intento, intento</a:t>
            </a:r>
            <a:endParaRPr lang="en-US" sz="1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571604" y="357166"/>
            <a:ext cx="564360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(He works hard)  everyday (everyday)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(El trabaja duro) diariamente (diariamente)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1" name="Picture 11" descr="2125160680_7fb71c68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714348" y="357166"/>
            <a:ext cx="53578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everybody wants to put me down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todos desean humillarme</a:t>
            </a:r>
            <a:r>
              <a:rPr lang="en-US" sz="1800" dirty="0">
                <a:solidFill>
                  <a:srgbClr val="FF0066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5000628" y="1214422"/>
            <a:ext cx="36020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They say I'm going crazy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dicen que voy a enloquecer</a:t>
            </a: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9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0000"/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1515" name="Picture 11" descr="43554965_ceea72c4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62575" cy="6858000"/>
          </a:xfrm>
          <a:prstGeom prst="rect">
            <a:avLst/>
          </a:prstGeom>
          <a:noFill/>
        </p:spPr>
      </p:pic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3071802" y="785795"/>
            <a:ext cx="585791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They say I got a lot of water in my brain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Dicen que tengo mucha agua en mi cerebro </a:t>
            </a:r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4429124" y="1785926"/>
            <a:ext cx="421484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ah, got no common sense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Ah, que no tengo sentido común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3929059" y="3000372"/>
            <a:ext cx="521494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(he’s) I got nobody left to believe in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él tiene) No tengo a nadie en quien creer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5364163" y="4149725"/>
            <a:ext cx="33829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Yeah yeah yeah yeah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si, si, si</a:t>
            </a:r>
          </a:p>
        </p:txBody>
      </p:sp>
      <p:pic>
        <p:nvPicPr>
          <p:cNvPr id="29" name="Picture 2" descr="http://www.musica.com/wallpapers/3/2/2_313_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" name="Picture 2" descr="http://www.musica.com/wallpapers/3/2/2_313_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" name="Picture 2" descr="http://www.musica.com/wallpapers/3/2/2_313_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" name="Picture 2" descr="http://www.musica.com/wallpapers/3/2/2_313_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" name="Picture 2" descr="http://www.musica.com/wallpapers/3/2/2_313_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" name="Picture 2" descr="http://www.musica.com/wallpapers/3/2/2_313_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" name="Picture 2" descr="http://www.musica.com/wallpapers/3/2/2_313_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" name="Picture 2" descr="http://www.musica.com/wallpapers/3/2/2_313_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" name="Picture 4" descr="http://www.musica.com/wallpapers/2/2_313_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" name="Picture 4" descr="http://www.musica.com/wallpapers/2/2_313_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" name="Picture 4" descr="http://www.musica.com/wallpapers/2/2_313_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2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4"/>
            <a:ext cx="9144000" cy="6858003"/>
          </a:xfrm>
          <a:prstGeom prst="rect">
            <a:avLst/>
          </a:prstGeom>
          <a:noFill/>
        </p:spPr>
      </p:pic>
      <p:pic>
        <p:nvPicPr>
          <p:cNvPr id="49" name="Picture 6" descr="http://www.musica.com/wallpapers/3/2/2_313_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"/>
            <a:ext cx="9143999" cy="685799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0"/>
                            </p:stCondLst>
                            <p:childTnLst>
                              <p:par>
                                <p:cTn id="61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000"/>
                            </p:stCondLst>
                            <p:childTnLst>
                              <p:par>
                                <p:cTn id="73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7" grpId="0"/>
      <p:bldP spid="21518" grpId="0"/>
      <p:bldP spid="21519" grpId="0"/>
      <p:bldP spid="215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dor\Escritorio\62913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500562" y="2571744"/>
            <a:ext cx="431800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 somebody - ooo somebody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uu alguien – uu alguien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5572132" y="1500174"/>
            <a:ext cx="20161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Lord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Oh Señor </a:t>
            </a:r>
          </a:p>
        </p:txBody>
      </p:sp>
    </p:spTree>
  </p:cSld>
  <p:clrMapOvr>
    <a:masterClrMapping/>
  </p:clrMapOvr>
  <p:transition advClick="0" advTm="3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954141-800x600-All-you-need-is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95288" y="642918"/>
            <a:ext cx="217644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 anybody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¿Puede alguno</a:t>
            </a:r>
            <a:endParaRPr lang="en-US" sz="1800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2357422" y="642918"/>
            <a:ext cx="192882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encontrarme</a:t>
            </a: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4286248" y="642918"/>
            <a:ext cx="300039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somebody to love ?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alguien a quien amar? 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357158" y="1643050"/>
            <a:ext cx="250033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(Can anybody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(¿Puede alguno</a:t>
            </a:r>
            <a:endParaRPr lang="en-US" sz="1800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2571736" y="1643050"/>
            <a:ext cx="18573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encontrarme</a:t>
            </a: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4429124" y="1643050"/>
            <a:ext cx="307183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someone to love ?)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alguien a quien amar?) 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6" grpId="0"/>
      <p:bldP spid="24587" grpId="0"/>
      <p:bldP spid="24588" grpId="0"/>
      <p:bldP spid="24589" grpId="0"/>
      <p:bldP spid="245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Mis documentos\IMAGENES DE DESKTOP NEXUS\hombre pensativ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8063" cy="68580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684213" y="620713"/>
            <a:ext cx="42481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Got no feel, I got no rhythm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</a:t>
            </a:r>
            <a:r>
              <a:rPr lang="es-ES" sz="1800" dirty="0">
                <a:solidFill>
                  <a:srgbClr val="9900CC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tengo tacto, no tengo ritmo</a:t>
            </a:r>
            <a:r>
              <a:rPr lang="es-ES" sz="1800" dirty="0">
                <a:solidFill>
                  <a:srgbClr val="FFCC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1800" dirty="0">
              <a:solidFill>
                <a:srgbClr val="FFCC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323850" y="1857364"/>
            <a:ext cx="832011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just keep losing my beat (You just keep losing and losing)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9900CC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solo sigo perdiendo mi ritmo (tu solo sigues perdiendo y perdiendo)</a:t>
            </a:r>
          </a:p>
        </p:txBody>
      </p:sp>
    </p:spTree>
  </p:cSld>
  <p:clrMapOvr>
    <a:masterClrMapping/>
  </p:clrMapOvr>
  <p:transition advClick="0" advTm="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6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4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900113" y="476250"/>
            <a:ext cx="7704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OK, I'm alright (he's alright - he's alright) (yeah yeah)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331913" y="836613"/>
            <a:ext cx="67675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estoy bien, estoy bien (él está bien- él está bien) (si, si)</a:t>
            </a:r>
          </a:p>
        </p:txBody>
      </p:sp>
    </p:spTree>
  </p:cSld>
  <p:clrMapOvr>
    <a:masterClrMapping/>
  </p:clrMapOvr>
  <p:transition advClick="0" advTm="54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6" name="Picture 12" descr="prison-break-4_2560x14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539750" y="333375"/>
            <a:ext cx="514826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I just gotta get out of this prison cell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</a:rPr>
              <a:t>   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Solo tengo que salir de esta prisión </a:t>
            </a:r>
            <a:endParaRPr lang="en-U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4500562" y="1500174"/>
            <a:ext cx="464343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/>
                <a:latin typeface="Lucida Calligraphy" pitchFamily="66" charset="0"/>
              </a:rPr>
              <a:t>One day I'm gonna be free, Lord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un día voy a ser libre, Señor</a:t>
            </a:r>
          </a:p>
        </p:txBody>
      </p:sp>
    </p:spTree>
  </p:cSld>
  <p:clrMapOvr>
    <a:masterClrMapping/>
  </p:clrMapOvr>
  <p:transition advClick="0" advTm="9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25834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1928794" y="4071942"/>
            <a:ext cx="485778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9900FF"/>
                  </a:glow>
                </a:effectLst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encuéntrenme alguien a quien amar 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4214810" y="2428868"/>
            <a:ext cx="467677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 alguien a quien amar 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250825" y="785794"/>
            <a:ext cx="467836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 alguien a quien amar </a:t>
            </a:r>
          </a:p>
        </p:txBody>
      </p:sp>
    </p:spTree>
  </p:cSld>
  <p:clrMapOvr>
    <a:masterClrMapping/>
  </p:clrMapOvr>
  <p:transition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  <p:bldP spid="27658" grpId="0"/>
      <p:bldP spid="2765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946500-800x600-Loving-Ha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571472" y="2000240"/>
            <a:ext cx="47863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 alguien a quien amar</a:t>
            </a:r>
            <a:r>
              <a:rPr lang="es-ES" sz="1800" dirty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3571868" y="3214686"/>
            <a:ext cx="4714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 alguien a quien amar 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357158" y="4572008"/>
            <a:ext cx="47863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 alguien a quien amar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0"/>
      <p:bldP spid="2970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19196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357158" y="2500306"/>
            <a:ext cx="464347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 alguien a quien amar </a:t>
            </a: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2428860" y="3429000"/>
            <a:ext cx="640239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Find me somebody to love love love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FFFFFF"/>
                  </a:glow>
                </a:effectLst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 alguien a quien amar, amar, amar 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3500430" y="4429132"/>
            <a:ext cx="467519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FFFFFF"/>
                  </a:glo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</a:t>
            </a:r>
            <a:r>
              <a:rPr lang="es-ES" sz="1800" dirty="0">
                <a:effectLst>
                  <a:glow rad="228600">
                    <a:srgbClr val="99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alguien a quien amar 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2" grpId="0"/>
      <p:bldP spid="28683" grpId="0"/>
      <p:bldP spid="286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60490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3643306" y="2571744"/>
            <a:ext cx="47863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/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encuéntrenme alguien a quien amar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3857620" y="4214818"/>
            <a:ext cx="15843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Somebody</a:t>
            </a:r>
            <a:r>
              <a:rPr lang="en-US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alguien</a:t>
            </a:r>
            <a:r>
              <a:rPr lang="en-US" sz="1800" dirty="0">
                <a:solidFill>
                  <a:schemeClr val="bg1"/>
                </a:solidFill>
                <a:effectLst/>
              </a:rPr>
              <a:t> </a:t>
            </a:r>
            <a:endParaRPr lang="es-ES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2643174" y="5143512"/>
            <a:ext cx="158273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Somebody</a:t>
            </a:r>
            <a:r>
              <a:rPr lang="en-US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alguien</a:t>
            </a:r>
            <a:r>
              <a:rPr lang="en-US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0733" name="Text Box 13"/>
          <p:cNvSpPr txBox="1">
            <a:spLocks noChangeArrowheads="1"/>
          </p:cNvSpPr>
          <p:nvPr/>
        </p:nvSpPr>
        <p:spPr bwMode="auto">
          <a:xfrm>
            <a:off x="2000232" y="3500438"/>
            <a:ext cx="18002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(Somebody)</a:t>
            </a:r>
            <a:r>
              <a:rPr lang="en-US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(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alguien)</a:t>
            </a:r>
            <a:endParaRPr lang="es-ES" dirty="0">
              <a:solidFill>
                <a:srgbClr val="FF3300"/>
              </a:solidFill>
              <a:latin typeface="Lucida Calligraphy" pitchFamily="66" charset="0"/>
            </a:endParaRPr>
          </a:p>
        </p:txBody>
      </p:sp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5715008" y="4714884"/>
            <a:ext cx="1800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(Somebody) </a:t>
            </a: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(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alguien)</a:t>
            </a:r>
            <a:r>
              <a:rPr lang="en-US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4429124" y="5786454"/>
            <a:ext cx="15843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Somebody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alguien</a:t>
            </a: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9" grpId="0"/>
      <p:bldP spid="30730" grpId="0"/>
      <p:bldP spid="30732" grpId="0"/>
      <p:bldP spid="30733" grpId="0"/>
      <p:bldP spid="30734" grpId="0"/>
      <p:bldP spid="307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74296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3428992" y="4500570"/>
            <a:ext cx="4714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 somebody to love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 alguien a quien amar</a:t>
            </a:r>
            <a:r>
              <a:rPr lang="es-ES" sz="1800" dirty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2357422" y="3571876"/>
            <a:ext cx="300039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Find me somebody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 alguien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1571604" y="5500702"/>
            <a:ext cx="359886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 </a:t>
            </a:r>
            <a:r>
              <a:rPr lang="en-US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anybody  find  me</a:t>
            </a:r>
            <a:r>
              <a:rPr lang="en-US" dirty="0" smtClean="0">
                <a:solidFill>
                  <a:srgbClr val="FFFF00"/>
                </a:solidFill>
                <a:latin typeface="Lucida Calligraphy" pitchFamily="66" charset="0"/>
              </a:rPr>
              <a:t>  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puede alguno encontrarme</a:t>
            </a:r>
            <a:r>
              <a:rPr lang="es-ES" sz="1800" dirty="0"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5072066" y="5500702"/>
            <a:ext cx="22320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somebody t</a:t>
            </a:r>
            <a:r>
              <a:rPr lang="en-US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alguien a quien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762" name="Text Box 18"/>
          <p:cNvSpPr txBox="1">
            <a:spLocks noChangeArrowheads="1"/>
          </p:cNvSpPr>
          <p:nvPr/>
        </p:nvSpPr>
        <p:spPr bwMode="auto">
          <a:xfrm>
            <a:off x="6929454" y="5500702"/>
            <a:ext cx="151288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love?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amar?</a:t>
            </a:r>
          </a:p>
        </p:txBody>
      </p:sp>
    </p:spTree>
  </p:cSld>
  <p:clrMapOvr>
    <a:masterClrMapping/>
  </p:clrMapOvr>
  <p:transition advClick="0" advTm="2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6" grpId="0"/>
      <p:bldP spid="31757" grpId="0"/>
      <p:bldP spid="31758" grpId="0"/>
      <p:bldP spid="31761" grpId="0"/>
      <p:bldP spid="3176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10" name="Picture 22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5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7900" name="Text Box 12"/>
          <p:cNvSpPr txBox="1">
            <a:spLocks noChangeArrowheads="1"/>
          </p:cNvSpPr>
          <p:nvPr/>
        </p:nvSpPr>
        <p:spPr bwMode="auto">
          <a:xfrm>
            <a:off x="6877050" y="5949950"/>
            <a:ext cx="19431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1857356" y="500042"/>
            <a:ext cx="192248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Find me</a:t>
            </a:r>
            <a:r>
              <a:rPr lang="en-US" dirty="0">
                <a:solidFill>
                  <a:srgbClr val="3333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3333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encuéntrenme</a:t>
            </a:r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3714744" y="500042"/>
            <a:ext cx="22320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somebody to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alguien a quien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5715008" y="500042"/>
            <a:ext cx="25908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love  Ooo……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amar  uu……..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4" grpId="0"/>
      <p:bldP spid="37905" grpId="0"/>
      <p:bldP spid="3790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wallpaper_rainb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wallpaper_rainb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wallpaper_rainb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wallpaper_rainb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5" descr="wallpaper_rainb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5" descr="wallpaper_rainb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9" name="Picture 5" descr="wallpaper_rainb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5" descr="wallpaper_rainb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5" descr="wallpaper_rainbo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sp>
        <p:nvSpPr>
          <p:cNvPr id="3" name="Text Box 12"/>
          <p:cNvSpPr txBox="1">
            <a:spLocks noChangeArrowheads="1"/>
          </p:cNvSpPr>
          <p:nvPr/>
        </p:nvSpPr>
        <p:spPr bwMode="auto">
          <a:xfrm>
            <a:off x="3857620" y="6215082"/>
            <a:ext cx="19431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wallpaperqu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 Box 12"/>
          <p:cNvSpPr txBox="1">
            <a:spLocks noChangeArrowheads="1"/>
          </p:cNvSpPr>
          <p:nvPr/>
        </p:nvSpPr>
        <p:spPr bwMode="auto">
          <a:xfrm>
            <a:off x="3857620" y="6215082"/>
            <a:ext cx="19431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pic>
        <p:nvPicPr>
          <p:cNvPr id="7" name="Picture 5" descr="wallpaperqu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5" descr="wallpaperqu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5" descr="wallpaperqu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queen_wallpaper_co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queen_wallpaper_co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queen_wallpaper_co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queen_wallpaper_co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sp>
        <p:nvSpPr>
          <p:cNvPr id="3" name="Text Box 12"/>
          <p:cNvSpPr txBox="1">
            <a:spLocks noChangeArrowheads="1"/>
          </p:cNvSpPr>
          <p:nvPr/>
        </p:nvSpPr>
        <p:spPr bwMode="auto">
          <a:xfrm>
            <a:off x="3857620" y="6215082"/>
            <a:ext cx="19431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Queen_wallpape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Queen_wallpape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 Box 12"/>
          <p:cNvSpPr txBox="1">
            <a:spLocks noChangeArrowheads="1"/>
          </p:cNvSpPr>
          <p:nvPr/>
        </p:nvSpPr>
        <p:spPr bwMode="auto">
          <a:xfrm>
            <a:off x="3857620" y="6215082"/>
            <a:ext cx="19431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pic>
        <p:nvPicPr>
          <p:cNvPr id="5" name="Picture 5" descr="Queen_wallpape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Queen_wallpape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2987675" y="2205038"/>
            <a:ext cx="2952750" cy="2663825"/>
          </a:xfrm>
          <a:prstGeom prst="rect">
            <a:avLst/>
          </a:prstGeom>
          <a:solidFill>
            <a:schemeClr val="tx1"/>
          </a:solidFill>
          <a:ln w="57150" cmpd="thickThin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54277" name="Picture 5" descr="queen animation 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2133600"/>
            <a:ext cx="2808287" cy="2805113"/>
          </a:xfrm>
          <a:prstGeom prst="rect">
            <a:avLst/>
          </a:prstGeom>
          <a:noFill/>
        </p:spPr>
      </p:pic>
      <p:sp>
        <p:nvSpPr>
          <p:cNvPr id="54285" name="Rectangle 13"/>
          <p:cNvSpPr>
            <a:spLocks noChangeArrowheads="1"/>
          </p:cNvSpPr>
          <p:nvPr/>
        </p:nvSpPr>
        <p:spPr bwMode="auto">
          <a:xfrm>
            <a:off x="250825" y="404813"/>
            <a:ext cx="2376488" cy="1871662"/>
          </a:xfrm>
          <a:prstGeom prst="rect">
            <a:avLst/>
          </a:prstGeom>
          <a:solidFill>
            <a:schemeClr val="tx1"/>
          </a:solidFill>
          <a:ln w="57150" cmpd="thickThin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54284" name="Picture 12" descr="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49275"/>
            <a:ext cx="2089150" cy="1536700"/>
          </a:xfrm>
          <a:prstGeom prst="rect">
            <a:avLst/>
          </a:prstGeom>
          <a:noFill/>
        </p:spPr>
      </p:pic>
      <p:sp>
        <p:nvSpPr>
          <p:cNvPr id="54288" name="Rectangle 16"/>
          <p:cNvSpPr>
            <a:spLocks noChangeArrowheads="1"/>
          </p:cNvSpPr>
          <p:nvPr/>
        </p:nvSpPr>
        <p:spPr bwMode="auto">
          <a:xfrm>
            <a:off x="6516688" y="333375"/>
            <a:ext cx="2087562" cy="2016125"/>
          </a:xfrm>
          <a:prstGeom prst="rect">
            <a:avLst/>
          </a:prstGeom>
          <a:solidFill>
            <a:schemeClr val="tx1"/>
          </a:solidFill>
          <a:ln w="57150" cmpd="thickThin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54287" name="Picture 15" descr="aaa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476250"/>
            <a:ext cx="1800225" cy="1800225"/>
          </a:xfrm>
          <a:prstGeom prst="rect">
            <a:avLst/>
          </a:prstGeom>
          <a:noFill/>
        </p:spPr>
      </p:pic>
      <p:sp>
        <p:nvSpPr>
          <p:cNvPr id="54295" name="Rectangle 23"/>
          <p:cNvSpPr>
            <a:spLocks noChangeArrowheads="1"/>
          </p:cNvSpPr>
          <p:nvPr/>
        </p:nvSpPr>
        <p:spPr bwMode="auto">
          <a:xfrm>
            <a:off x="250825" y="4221163"/>
            <a:ext cx="2376488" cy="2087562"/>
          </a:xfrm>
          <a:prstGeom prst="rect">
            <a:avLst/>
          </a:prstGeom>
          <a:solidFill>
            <a:schemeClr val="tx1"/>
          </a:solidFill>
          <a:ln w="57150" cmpd="thickThin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4293" name="Rectangle 21"/>
          <p:cNvSpPr>
            <a:spLocks noChangeArrowheads="1"/>
          </p:cNvSpPr>
          <p:nvPr/>
        </p:nvSpPr>
        <p:spPr bwMode="auto">
          <a:xfrm>
            <a:off x="6516688" y="4508500"/>
            <a:ext cx="2089150" cy="1800225"/>
          </a:xfrm>
          <a:prstGeom prst="rect">
            <a:avLst/>
          </a:prstGeom>
          <a:solidFill>
            <a:schemeClr val="tx1"/>
          </a:solidFill>
          <a:ln w="57150" cmpd="thickThin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4294" name="Text Box 22"/>
          <p:cNvSpPr txBox="1">
            <a:spLocks noChangeArrowheads="1"/>
          </p:cNvSpPr>
          <p:nvPr/>
        </p:nvSpPr>
        <p:spPr bwMode="auto">
          <a:xfrm>
            <a:off x="3851275" y="6308725"/>
            <a:ext cx="1368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pic>
        <p:nvPicPr>
          <p:cNvPr id="54296" name="Picture 24" descr="aaa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292600"/>
            <a:ext cx="1943100" cy="1943100"/>
          </a:xfrm>
          <a:prstGeom prst="rect">
            <a:avLst/>
          </a:prstGeom>
          <a:noFill/>
        </p:spPr>
      </p:pic>
      <p:pic>
        <p:nvPicPr>
          <p:cNvPr id="54297" name="Picture 25" descr="queen-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59563" y="4724400"/>
            <a:ext cx="1800225" cy="13509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54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54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54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6" dur="30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8" dur="30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0" dur="3000" fill="hold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2" dur="30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4" dur="3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6" dur="3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8" dur="30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0" dur="30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2" dur="30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4" dur="3000" fill="hold"/>
                                        <p:tgtEl>
                                          <p:spTgt spid="542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2" grpId="0" animBg="1"/>
      <p:bldP spid="54282" grpId="1" animBg="1"/>
      <p:bldP spid="54285" grpId="0" animBg="1"/>
      <p:bldP spid="54285" grpId="1" animBg="1"/>
      <p:bldP spid="54288" grpId="0" animBg="1"/>
      <p:bldP spid="54288" grpId="1" animBg="1"/>
      <p:bldP spid="54295" grpId="0" animBg="1"/>
      <p:bldP spid="54295" grpId="1" animBg="1"/>
      <p:bldP spid="54293" grpId="0" animBg="1"/>
      <p:bldP spid="5429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800" dirty="0" smtClean="0">
            <a:solidFill>
              <a:schemeClr val="bg1"/>
            </a:solidFill>
            <a:effectLst>
              <a:glow rad="228600">
                <a:srgbClr val="FF6699">
                  <a:alpha val="40000"/>
                </a:srgbClr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2934</TotalTime>
  <Words>854</Words>
  <Application>Microsoft Office PowerPoint</Application>
  <PresentationFormat>Presentación en pantalla (4:3)</PresentationFormat>
  <Paragraphs>114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SOMEBODY TO LOVE (1976) ALGUIEN A QUIEN AMAR</dc:title>
  <cp:lastModifiedBy>Roberto</cp:lastModifiedBy>
  <cp:revision>204</cp:revision>
  <dcterms:created xsi:type="dcterms:W3CDTF">2007-05-03T19:44:15Z</dcterms:created>
  <dcterms:modified xsi:type="dcterms:W3CDTF">2013-02-07T21:49:26Z</dcterms:modified>
</cp:coreProperties>
</file>