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6" r:id="rId4"/>
    <p:sldId id="275" r:id="rId5"/>
    <p:sldId id="274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61" r:id="rId18"/>
    <p:sldId id="260" r:id="rId19"/>
    <p:sldId id="259" r:id="rId20"/>
    <p:sldId id="258" r:id="rId21"/>
    <p:sldId id="280" r:id="rId22"/>
    <p:sldId id="279" r:id="rId23"/>
    <p:sldId id="278" r:id="rId24"/>
    <p:sldId id="281" r:id="rId25"/>
    <p:sldId id="282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ofx4wMT2J5eFys0BbNIqQ==" hashData="LZfvbORZ9LFvXRydEpUcfXpbSG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7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07355-F37B-40EB-83D9-12663F0124AA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CB038-F88E-4153-A2DE-E3B2CFFB9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07355-F37B-40EB-83D9-12663F0124AA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CB038-F88E-4153-A2DE-E3B2CFFB9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07355-F37B-40EB-83D9-12663F0124AA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CB038-F88E-4153-A2DE-E3B2CFFB9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07355-F37B-40EB-83D9-12663F0124AA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CB038-F88E-4153-A2DE-E3B2CFFB9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07355-F37B-40EB-83D9-12663F0124AA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CB038-F88E-4153-A2DE-E3B2CFFB9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07355-F37B-40EB-83D9-12663F0124AA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CB038-F88E-4153-A2DE-E3B2CFFB9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07355-F37B-40EB-83D9-12663F0124AA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CB038-F88E-4153-A2DE-E3B2CFFB9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07355-F37B-40EB-83D9-12663F0124AA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CB038-F88E-4153-A2DE-E3B2CFFB9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07355-F37B-40EB-83D9-12663F0124AA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CB038-F88E-4153-A2DE-E3B2CFFB9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07355-F37B-40EB-83D9-12663F0124AA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CB038-F88E-4153-A2DE-E3B2CFFB9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07355-F37B-40EB-83D9-12663F0124AA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CB038-F88E-4153-A2DE-E3B2CFFB9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6CC4F6-CEEF-48CF-8918-7B051D85FA4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07355-F37B-40EB-83D9-12663F0124AA}" type="datetimeFigureOut">
              <a:rPr lang="es-ES" smtClean="0"/>
              <a:pPr/>
              <a:t>08/05/2013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CB038-F88E-4153-A2DE-E3B2CFFB9B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03E4180-0E4B-43CE-8507-B138C90DC776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jpe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7" Type="http://schemas.openxmlformats.org/officeDocument/2006/relationships/image" Target="../media/image21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3" Type="http://schemas.openxmlformats.org/officeDocument/2006/relationships/image" Target="../media/image23.gif"/><Relationship Id="rId7" Type="http://schemas.openxmlformats.org/officeDocument/2006/relationships/image" Target="../media/image27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gif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gif"/><Relationship Id="rId7" Type="http://schemas.openxmlformats.org/officeDocument/2006/relationships/image" Target="../media/image39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gif"/><Relationship Id="rId5" Type="http://schemas.openxmlformats.org/officeDocument/2006/relationships/image" Target="../media/image37.gif"/><Relationship Id="rId4" Type="http://schemas.openxmlformats.org/officeDocument/2006/relationships/image" Target="../media/image36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gif"/><Relationship Id="rId3" Type="http://schemas.openxmlformats.org/officeDocument/2006/relationships/image" Target="../media/image42.gif"/><Relationship Id="rId7" Type="http://schemas.openxmlformats.org/officeDocument/2006/relationships/image" Target="../media/image46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gif"/><Relationship Id="rId5" Type="http://schemas.openxmlformats.org/officeDocument/2006/relationships/image" Target="../media/image44.gif"/><Relationship Id="rId4" Type="http://schemas.openxmlformats.org/officeDocument/2006/relationships/image" Target="../media/image43.gif"/><Relationship Id="rId9" Type="http://schemas.openxmlformats.org/officeDocument/2006/relationships/image" Target="../media/image48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gif"/><Relationship Id="rId3" Type="http://schemas.openxmlformats.org/officeDocument/2006/relationships/image" Target="../media/image50.gif"/><Relationship Id="rId7" Type="http://schemas.openxmlformats.org/officeDocument/2006/relationships/image" Target="../media/image4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gif"/><Relationship Id="rId5" Type="http://schemas.openxmlformats.org/officeDocument/2006/relationships/image" Target="../media/image51.gif"/><Relationship Id="rId4" Type="http://schemas.openxmlformats.org/officeDocument/2006/relationships/image" Target="../media/image4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gif"/><Relationship Id="rId5" Type="http://schemas.openxmlformats.org/officeDocument/2006/relationships/image" Target="../media/image57.gif"/><Relationship Id="rId4" Type="http://schemas.openxmlformats.org/officeDocument/2006/relationships/image" Target="../media/image56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7" Type="http://schemas.openxmlformats.org/officeDocument/2006/relationships/image" Target="../media/image70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gif"/><Relationship Id="rId5" Type="http://schemas.openxmlformats.org/officeDocument/2006/relationships/image" Target="../media/image68.gif"/><Relationship Id="rId4" Type="http://schemas.openxmlformats.org/officeDocument/2006/relationships/image" Target="../media/image3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gif"/><Relationship Id="rId4" Type="http://schemas.openxmlformats.org/officeDocument/2006/relationships/image" Target="../media/image31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3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6" name="Picture 22" descr="C:\Users\Usuario\Downloads\ZZZZZZZZZZZZultimisimo\JPG\6b53e0a4af1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18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62425" y="0"/>
            <a:ext cx="4981575" cy="504826"/>
          </a:xfrm>
          <a:prstGeom prst="rect">
            <a:avLst/>
          </a:prstGeom>
          <a:noFill/>
        </p:spPr>
      </p:pic>
      <p:pic>
        <p:nvPicPr>
          <p:cNvPr id="18" name="Picture 1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4725144"/>
            <a:ext cx="6553200" cy="504826"/>
          </a:xfrm>
          <a:prstGeom prst="rect">
            <a:avLst/>
          </a:prstGeom>
          <a:noFill/>
        </p:spPr>
      </p:pic>
      <p:pic>
        <p:nvPicPr>
          <p:cNvPr id="19" name="Picture 2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5301208"/>
            <a:ext cx="6381750" cy="504826"/>
          </a:xfrm>
          <a:prstGeom prst="rect">
            <a:avLst/>
          </a:prstGeom>
          <a:noFill/>
        </p:spPr>
      </p:pic>
      <p:pic>
        <p:nvPicPr>
          <p:cNvPr id="20" name="Picture 16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5013176"/>
            <a:ext cx="542925" cy="504826"/>
          </a:xfrm>
          <a:prstGeom prst="rect">
            <a:avLst/>
          </a:prstGeom>
          <a:noFill/>
        </p:spPr>
      </p:pic>
      <p:pic>
        <p:nvPicPr>
          <p:cNvPr id="21" name="Picture 10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24475" y="6165304"/>
            <a:ext cx="3819525" cy="504826"/>
          </a:xfrm>
          <a:prstGeom prst="rect">
            <a:avLst/>
          </a:prstGeom>
          <a:noFill/>
        </p:spPr>
      </p:pic>
      <p:pic>
        <p:nvPicPr>
          <p:cNvPr id="1052" name="Picture 28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6183558"/>
            <a:ext cx="4896544" cy="414564"/>
          </a:xfrm>
          <a:prstGeom prst="rect">
            <a:avLst/>
          </a:prstGeom>
          <a:noFill/>
        </p:spPr>
      </p:pic>
      <p:pic>
        <p:nvPicPr>
          <p:cNvPr id="1026" name="Picture 2" descr="C:\Users\Usuario\Downloads\imagesCAX2O6HX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3528" y="4725144"/>
            <a:ext cx="1258070" cy="1368152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circle/>
    <p:sndAc>
      <p:stSnd>
        <p:snd r:embed="rId2" name="camilo sexto - camilo sesto - algo de m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ownloads\Nueva carpeta\0_3687b_a3c5fbdb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Usuario\Downloads\ZZZZZZZZZZZZultimisimo\0_21938_721d196c_-1-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C:\Users\Usuario\Downloads\PNG HOMBRES 1\01dc155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124744"/>
            <a:ext cx="3096344" cy="614354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ZZZZZZZZZZZZultimisimo\4985706_larg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ZZZZZZZZZZZZultimisimo\0_7bdf6_de4c810c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ownloads\ZZZZZZZZZZZZultimisimo\0_390ad_8342fd1e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ZZZZZZZZZZZZultimisimo\JPG\wonderful_____awakening_by_glo_he-d50hkj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wnloads\ZZZZZZZZZZZZultimisimo\JPG\People_Lovers_029999_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0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19" y="5085184"/>
            <a:ext cx="8892481" cy="504826"/>
          </a:xfrm>
          <a:prstGeom prst="rect">
            <a:avLst/>
          </a:prstGeom>
          <a:noFill/>
        </p:spPr>
      </p:pic>
      <p:pic>
        <p:nvPicPr>
          <p:cNvPr id="9222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733256"/>
            <a:ext cx="5676900" cy="504826"/>
          </a:xfrm>
          <a:prstGeom prst="rect">
            <a:avLst/>
          </a:prstGeom>
          <a:noFill/>
        </p:spPr>
      </p:pic>
      <p:pic>
        <p:nvPicPr>
          <p:cNvPr id="9224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5733256"/>
            <a:ext cx="3609975" cy="504826"/>
          </a:xfrm>
          <a:prstGeom prst="rect">
            <a:avLst/>
          </a:prstGeom>
          <a:noFill/>
        </p:spPr>
      </p:pic>
      <p:pic>
        <p:nvPicPr>
          <p:cNvPr id="9226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353174"/>
            <a:ext cx="6858000" cy="504826"/>
          </a:xfrm>
          <a:prstGeom prst="rect">
            <a:avLst/>
          </a:prstGeom>
          <a:noFill/>
        </p:spPr>
      </p:pic>
      <p:pic>
        <p:nvPicPr>
          <p:cNvPr id="9228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32798" y="6353174"/>
            <a:ext cx="2711202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157192"/>
            <a:ext cx="7991475" cy="381001"/>
          </a:xfrm>
          <a:prstGeom prst="rect">
            <a:avLst/>
          </a:prstGeom>
          <a:noFill/>
        </p:spPr>
      </p:pic>
      <p:pic>
        <p:nvPicPr>
          <p:cNvPr id="10245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43850" y="5157192"/>
            <a:ext cx="1200150" cy="381001"/>
          </a:xfrm>
          <a:prstGeom prst="rect">
            <a:avLst/>
          </a:prstGeom>
          <a:noFill/>
        </p:spPr>
      </p:pic>
      <p:pic>
        <p:nvPicPr>
          <p:cNvPr id="10247" name="Picture 7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33256"/>
            <a:ext cx="6336704" cy="381001"/>
          </a:xfrm>
          <a:prstGeom prst="rect">
            <a:avLst/>
          </a:prstGeom>
          <a:noFill/>
        </p:spPr>
      </p:pic>
      <p:pic>
        <p:nvPicPr>
          <p:cNvPr id="10249" name="Picture 9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5733256"/>
            <a:ext cx="2915816" cy="381001"/>
          </a:xfrm>
          <a:prstGeom prst="rect">
            <a:avLst/>
          </a:prstGeom>
          <a:noFill/>
        </p:spPr>
      </p:pic>
      <p:pic>
        <p:nvPicPr>
          <p:cNvPr id="10251" name="Picture 11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309320"/>
            <a:ext cx="7308304" cy="381001"/>
          </a:xfrm>
          <a:prstGeom prst="rect">
            <a:avLst/>
          </a:prstGeom>
          <a:noFill/>
        </p:spPr>
      </p:pic>
      <p:pic>
        <p:nvPicPr>
          <p:cNvPr id="10253" name="Picture 13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6296" y="6309320"/>
            <a:ext cx="1907704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517232"/>
            <a:ext cx="7210425" cy="381001"/>
          </a:xfrm>
          <a:prstGeom prst="rect">
            <a:avLst/>
          </a:prstGeom>
          <a:noFill/>
        </p:spPr>
      </p:pic>
      <p:pic>
        <p:nvPicPr>
          <p:cNvPr id="11273" name="Picture 9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5517232"/>
            <a:ext cx="1409700" cy="381001"/>
          </a:xfrm>
          <a:prstGeom prst="rect">
            <a:avLst/>
          </a:prstGeom>
          <a:noFill/>
        </p:spPr>
      </p:pic>
      <p:pic>
        <p:nvPicPr>
          <p:cNvPr id="11275" name="Picture 11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5949280"/>
            <a:ext cx="8058150" cy="381001"/>
          </a:xfrm>
          <a:prstGeom prst="rect">
            <a:avLst/>
          </a:prstGeom>
          <a:noFill/>
        </p:spPr>
      </p:pic>
      <p:pic>
        <p:nvPicPr>
          <p:cNvPr id="11277" name="Picture 13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6476999"/>
            <a:ext cx="607695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29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517232"/>
            <a:ext cx="6048672" cy="381001"/>
          </a:xfrm>
          <a:prstGeom prst="rect">
            <a:avLst/>
          </a:prstGeom>
          <a:noFill/>
        </p:spPr>
      </p:pic>
      <p:pic>
        <p:nvPicPr>
          <p:cNvPr id="12293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5517232"/>
            <a:ext cx="3131840" cy="381001"/>
          </a:xfrm>
          <a:prstGeom prst="rect">
            <a:avLst/>
          </a:prstGeom>
          <a:noFill/>
        </p:spPr>
      </p:pic>
      <p:pic>
        <p:nvPicPr>
          <p:cNvPr id="12295" name="Picture 7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6021288"/>
            <a:ext cx="6972300" cy="381001"/>
          </a:xfrm>
          <a:prstGeom prst="rect">
            <a:avLst/>
          </a:prstGeom>
          <a:noFill/>
        </p:spPr>
      </p:pic>
      <p:pic>
        <p:nvPicPr>
          <p:cNvPr id="12299" name="Picture 11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6021288"/>
            <a:ext cx="2257425" cy="381001"/>
          </a:xfrm>
          <a:prstGeom prst="rect">
            <a:avLst/>
          </a:prstGeom>
          <a:noFill/>
        </p:spPr>
      </p:pic>
      <p:pic>
        <p:nvPicPr>
          <p:cNvPr id="12301" name="Picture 13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6476999"/>
            <a:ext cx="3781425" cy="381001"/>
          </a:xfrm>
          <a:prstGeom prst="rect">
            <a:avLst/>
          </a:prstGeom>
          <a:noFill/>
        </p:spPr>
      </p:pic>
      <p:pic>
        <p:nvPicPr>
          <p:cNvPr id="12302" name="Picture 14" descr="C:\Users\Usuario\Downloads\PNG HOMBRES 1\hou19wax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40152" y="2276872"/>
            <a:ext cx="1400944" cy="1400944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uario\Downloads\PNG HOMBRES 1\8b8def2d518bt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6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89240"/>
            <a:ext cx="7781925" cy="381001"/>
          </a:xfrm>
          <a:prstGeom prst="rect">
            <a:avLst/>
          </a:prstGeom>
          <a:noFill/>
        </p:spPr>
      </p:pic>
      <p:pic>
        <p:nvPicPr>
          <p:cNvPr id="13318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5373216"/>
            <a:ext cx="476250" cy="381001"/>
          </a:xfrm>
          <a:prstGeom prst="rect">
            <a:avLst/>
          </a:prstGeom>
          <a:noFill/>
        </p:spPr>
      </p:pic>
      <p:pic>
        <p:nvPicPr>
          <p:cNvPr id="13320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5589240"/>
            <a:ext cx="1951484" cy="381001"/>
          </a:xfrm>
          <a:prstGeom prst="rect">
            <a:avLst/>
          </a:prstGeom>
          <a:noFill/>
        </p:spPr>
      </p:pic>
      <p:pic>
        <p:nvPicPr>
          <p:cNvPr id="13322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6093296"/>
            <a:ext cx="8105775" cy="381001"/>
          </a:xfrm>
          <a:prstGeom prst="rect">
            <a:avLst/>
          </a:prstGeom>
          <a:noFill/>
        </p:spPr>
      </p:pic>
      <p:pic>
        <p:nvPicPr>
          <p:cNvPr id="13324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8384" y="6093296"/>
            <a:ext cx="828675" cy="381001"/>
          </a:xfrm>
          <a:prstGeom prst="rect">
            <a:avLst/>
          </a:prstGeom>
          <a:noFill/>
        </p:spPr>
      </p:pic>
      <p:pic>
        <p:nvPicPr>
          <p:cNvPr id="10" name="Picture 11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35896" y="6093296"/>
            <a:ext cx="342900" cy="381001"/>
          </a:xfrm>
          <a:prstGeom prst="rect">
            <a:avLst/>
          </a:prstGeom>
          <a:noFill/>
        </p:spPr>
      </p:pic>
      <p:pic>
        <p:nvPicPr>
          <p:cNvPr id="13328" name="Picture 16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99592" y="6476999"/>
            <a:ext cx="78486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C:\Users\Usuario\Downloads\ZZZZZZZZZZZZultimisimo\JPG\64704477_1285875385_63141471_1282669160_77630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0"/>
            <a:ext cx="6667500" cy="6667500"/>
          </a:xfrm>
          <a:prstGeom prst="rect">
            <a:avLst/>
          </a:prstGeom>
          <a:noFill/>
        </p:spPr>
      </p:pic>
      <p:pic>
        <p:nvPicPr>
          <p:cNvPr id="14343" name="Picture 7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445224"/>
            <a:ext cx="7629525" cy="381001"/>
          </a:xfrm>
          <a:prstGeom prst="rect">
            <a:avLst/>
          </a:prstGeom>
          <a:noFill/>
        </p:spPr>
      </p:pic>
      <p:pic>
        <p:nvPicPr>
          <p:cNvPr id="14347" name="Picture 11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5445224"/>
            <a:ext cx="342900" cy="381001"/>
          </a:xfrm>
          <a:prstGeom prst="rect">
            <a:avLst/>
          </a:prstGeom>
          <a:noFill/>
        </p:spPr>
      </p:pic>
      <p:pic>
        <p:nvPicPr>
          <p:cNvPr id="14349" name="Picture 13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5445224"/>
            <a:ext cx="342900" cy="381001"/>
          </a:xfrm>
          <a:prstGeom prst="rect">
            <a:avLst/>
          </a:prstGeom>
          <a:noFill/>
        </p:spPr>
      </p:pic>
      <p:pic>
        <p:nvPicPr>
          <p:cNvPr id="14351" name="Picture 15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5949280"/>
            <a:ext cx="8039100" cy="381001"/>
          </a:xfrm>
          <a:prstGeom prst="rect">
            <a:avLst/>
          </a:prstGeom>
          <a:noFill/>
        </p:spPr>
      </p:pic>
      <p:pic>
        <p:nvPicPr>
          <p:cNvPr id="14353" name="Picture 17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6476999"/>
            <a:ext cx="6153150" cy="381001"/>
          </a:xfrm>
          <a:prstGeom prst="rect">
            <a:avLst/>
          </a:prstGeom>
          <a:noFill/>
        </p:spPr>
      </p:pic>
      <p:pic>
        <p:nvPicPr>
          <p:cNvPr id="13" name="Picture 14" descr="C:\Users\Usuario\Downloads\PNG HOMBRES 1\hou19wax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24328" y="332656"/>
            <a:ext cx="1400944" cy="1400944"/>
          </a:xfrm>
          <a:prstGeom prst="rect">
            <a:avLst/>
          </a:prstGeom>
          <a:noFill/>
        </p:spPr>
      </p:pic>
      <p:pic>
        <p:nvPicPr>
          <p:cNvPr id="14355" name="Picture 19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96336" y="5445224"/>
            <a:ext cx="81915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2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ownloads\ZZZZZZZZZZZZultimisimo\JPG\kiss-wallpaper-1366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3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445224"/>
            <a:ext cx="8239125" cy="381001"/>
          </a:xfrm>
          <a:prstGeom prst="rect">
            <a:avLst/>
          </a:prstGeom>
          <a:noFill/>
        </p:spPr>
      </p:pic>
      <p:pic>
        <p:nvPicPr>
          <p:cNvPr id="15365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6021288"/>
            <a:ext cx="7686675" cy="381001"/>
          </a:xfrm>
          <a:prstGeom prst="rect">
            <a:avLst/>
          </a:prstGeom>
          <a:noFill/>
        </p:spPr>
      </p:pic>
      <p:pic>
        <p:nvPicPr>
          <p:cNvPr id="15367" name="Picture 7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360" y="6021288"/>
            <a:ext cx="781050" cy="381001"/>
          </a:xfrm>
          <a:prstGeom prst="rect">
            <a:avLst/>
          </a:prstGeom>
          <a:noFill/>
        </p:spPr>
      </p:pic>
      <p:pic>
        <p:nvPicPr>
          <p:cNvPr id="15369" name="Picture 9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664" y="6476999"/>
            <a:ext cx="63722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Users\Usuario\Downloads\ZZZZZZZZZZZZultimisimo\JPG\kolca-oboi-1366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Usuario\Downloads\ZZZZZZZZZZZZultimisimo\JPG\eb4d15c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ownloads\8add1ec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Usuario\Downloads\PORTUGUES\JPGE\0000001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Users\Usuario\Downloads\0_9611a_47320ab1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 descr="C:\Users\Usuario\Downloads\PORTUGUES\JPGE\70tagmidnight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Usuario\Downloads\PORTUGUES\JPGE\celi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Usuario\Downloads\PORTUGUES\JPGE\bolas-perola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8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517232"/>
            <a:ext cx="7277100" cy="381001"/>
          </a:xfrm>
          <a:prstGeom prst="rect">
            <a:avLst/>
          </a:prstGeom>
          <a:noFill/>
        </p:spPr>
      </p:pic>
      <p:pic>
        <p:nvPicPr>
          <p:cNvPr id="36870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5517232"/>
            <a:ext cx="1409700" cy="381001"/>
          </a:xfrm>
          <a:prstGeom prst="rect">
            <a:avLst/>
          </a:prstGeom>
          <a:noFill/>
        </p:spPr>
      </p:pic>
      <p:pic>
        <p:nvPicPr>
          <p:cNvPr id="36872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21288"/>
            <a:ext cx="8039100" cy="381001"/>
          </a:xfrm>
          <a:prstGeom prst="rect">
            <a:avLst/>
          </a:prstGeom>
          <a:noFill/>
        </p:spPr>
      </p:pic>
      <p:pic>
        <p:nvPicPr>
          <p:cNvPr id="36874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352" y="6021288"/>
            <a:ext cx="1403648" cy="381001"/>
          </a:xfrm>
          <a:prstGeom prst="rect">
            <a:avLst/>
          </a:prstGeom>
          <a:noFill/>
        </p:spPr>
      </p:pic>
      <p:pic>
        <p:nvPicPr>
          <p:cNvPr id="36876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4" y="6476999"/>
            <a:ext cx="46482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28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 descr="C:\Users\Usuario\Downloads\PORTUGUES\GIFS guaposs\0_7ef40_6bb4120c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573016"/>
            <a:ext cx="7277100" cy="381001"/>
          </a:xfrm>
          <a:prstGeom prst="rect">
            <a:avLst/>
          </a:prstGeom>
          <a:noFill/>
        </p:spPr>
      </p:pic>
      <p:pic>
        <p:nvPicPr>
          <p:cNvPr id="7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3573017"/>
            <a:ext cx="1409700" cy="360040"/>
          </a:xfrm>
          <a:prstGeom prst="rect">
            <a:avLst/>
          </a:prstGeom>
          <a:noFill/>
        </p:spPr>
      </p:pic>
      <p:pic>
        <p:nvPicPr>
          <p:cNvPr id="38917" name="Picture 5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4077072"/>
            <a:ext cx="45053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60</Words>
  <Application>Microsoft Office PowerPoint</Application>
  <PresentationFormat>Presentación en pantalla (4:3)</PresentationFormat>
  <Paragraphs>28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18</cp:revision>
  <dcterms:created xsi:type="dcterms:W3CDTF">2013-05-08T13:10:43Z</dcterms:created>
  <dcterms:modified xsi:type="dcterms:W3CDTF">2013-05-08T17:43:54Z</dcterms:modified>
</cp:coreProperties>
</file>