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257" r:id="rId3"/>
    <p:sldId id="334" r:id="rId4"/>
    <p:sldId id="342" r:id="rId5"/>
    <p:sldId id="296" r:id="rId6"/>
    <p:sldId id="333" r:id="rId7"/>
    <p:sldId id="335" r:id="rId8"/>
    <p:sldId id="336" r:id="rId9"/>
    <p:sldId id="337" r:id="rId10"/>
    <p:sldId id="338" r:id="rId11"/>
    <p:sldId id="339" r:id="rId12"/>
    <p:sldId id="340" r:id="rId13"/>
    <p:sldId id="390" r:id="rId14"/>
    <p:sldId id="341" r:id="rId15"/>
    <p:sldId id="343" r:id="rId16"/>
    <p:sldId id="344" r:id="rId17"/>
    <p:sldId id="345" r:id="rId18"/>
    <p:sldId id="346" r:id="rId19"/>
    <p:sldId id="347" r:id="rId20"/>
    <p:sldId id="348" r:id="rId21"/>
    <p:sldId id="349" r:id="rId22"/>
    <p:sldId id="350" r:id="rId23"/>
    <p:sldId id="351" r:id="rId24"/>
    <p:sldId id="352" r:id="rId25"/>
    <p:sldId id="353" r:id="rId26"/>
    <p:sldId id="354" r:id="rId27"/>
    <p:sldId id="355" r:id="rId28"/>
    <p:sldId id="357" r:id="rId29"/>
    <p:sldId id="358" r:id="rId30"/>
    <p:sldId id="359" r:id="rId31"/>
    <p:sldId id="360" r:id="rId32"/>
    <p:sldId id="361" r:id="rId33"/>
    <p:sldId id="356" r:id="rId34"/>
    <p:sldId id="362" r:id="rId35"/>
    <p:sldId id="363" r:id="rId36"/>
    <p:sldId id="364" r:id="rId37"/>
    <p:sldId id="365" r:id="rId38"/>
    <p:sldId id="366" r:id="rId39"/>
    <p:sldId id="367" r:id="rId40"/>
    <p:sldId id="368" r:id="rId41"/>
    <p:sldId id="369" r:id="rId42"/>
    <p:sldId id="370" r:id="rId43"/>
    <p:sldId id="371" r:id="rId44"/>
    <p:sldId id="372" r:id="rId45"/>
    <p:sldId id="327" r:id="rId46"/>
    <p:sldId id="373" r:id="rId47"/>
    <p:sldId id="374" r:id="rId48"/>
    <p:sldId id="375" r:id="rId49"/>
    <p:sldId id="376" r:id="rId50"/>
    <p:sldId id="377" r:id="rId51"/>
    <p:sldId id="379" r:id="rId52"/>
    <p:sldId id="380" r:id="rId53"/>
    <p:sldId id="381" r:id="rId54"/>
    <p:sldId id="382" r:id="rId55"/>
    <p:sldId id="384" r:id="rId56"/>
    <p:sldId id="385" r:id="rId57"/>
    <p:sldId id="378" r:id="rId58"/>
    <p:sldId id="388" r:id="rId59"/>
    <p:sldId id="387" r:id="rId60"/>
    <p:sldId id="383" r:id="rId61"/>
    <p:sldId id="326" r:id="rId62"/>
    <p:sldId id="324" r:id="rId63"/>
  </p:sldIdLst>
  <p:sldSz cx="1040447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P5BajcFExjFkzh7Ge1Hiw==" hashData="qbOpoqxtL5LIoLY37UN3U/tq/m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0000"/>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19" autoAdjust="0"/>
    <p:restoredTop sz="94671" autoAdjust="0"/>
  </p:normalViewPr>
  <p:slideViewPr>
    <p:cSldViewPr>
      <p:cViewPr>
        <p:scale>
          <a:sx n="50" d="100"/>
          <a:sy n="50" d="100"/>
        </p:scale>
        <p:origin x="-1710" y="-558"/>
      </p:cViewPr>
      <p:guideLst>
        <p:guide orient="horz" pos="2160"/>
        <p:guide pos="3277"/>
      </p:guideLst>
    </p:cSldViewPr>
  </p:slideViewPr>
  <p:notesTextViewPr>
    <p:cViewPr>
      <p:scale>
        <a:sx n="1" d="1"/>
        <a:sy n="1" d="1"/>
      </p:scale>
      <p:origin x="0" y="0"/>
    </p:cViewPr>
  </p:notesTextViewPr>
  <p:sorterViewPr>
    <p:cViewPr>
      <p:scale>
        <a:sx n="70" d="100"/>
        <a:sy n="7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97BD58-8EB5-4C72-AA00-204DD4896F73}" type="datetimeFigureOut">
              <a:rPr lang="es-ES" smtClean="0"/>
              <a:t>09/09/2021</a:t>
            </a:fld>
            <a:endParaRPr lang="es-ES"/>
          </a:p>
        </p:txBody>
      </p:sp>
      <p:sp>
        <p:nvSpPr>
          <p:cNvPr id="4" name="3 Marcador de imagen de diapositiva"/>
          <p:cNvSpPr>
            <a:spLocks noGrp="1" noRot="1" noChangeAspect="1"/>
          </p:cNvSpPr>
          <p:nvPr>
            <p:ph type="sldImg" idx="2"/>
          </p:nvPr>
        </p:nvSpPr>
        <p:spPr>
          <a:xfrm>
            <a:off x="828675" y="685800"/>
            <a:ext cx="52006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712BD1-7A96-45F1-A5BC-EEF6E29381AC}" type="slidenum">
              <a:rPr lang="es-ES" smtClean="0"/>
              <a:t>‹Nº›</a:t>
            </a:fld>
            <a:endParaRPr lang="es-ES"/>
          </a:p>
        </p:txBody>
      </p:sp>
    </p:spTree>
    <p:extLst>
      <p:ext uri="{BB962C8B-B14F-4D97-AF65-F5344CB8AC3E}">
        <p14:creationId xmlns:p14="http://schemas.microsoft.com/office/powerpoint/2010/main" val="3188037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0336" y="2130428"/>
            <a:ext cx="8843804"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0671" y="3886200"/>
            <a:ext cx="728313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09/09/2021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79324456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09/09/2021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00546871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1882" y="4406903"/>
            <a:ext cx="8843804"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1882" y="2906713"/>
            <a:ext cx="884380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292B6CF-C560-4F1E-9F31-9426CFD2FD04}" type="datetimeFigureOut">
              <a:rPr lang="es-ES" smtClean="0"/>
              <a:t>09/09/2021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62987197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0224" y="1600203"/>
            <a:ext cx="459531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88941" y="1600203"/>
            <a:ext cx="459531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292B6CF-C560-4F1E-9F31-9426CFD2FD04}" type="datetimeFigureOut">
              <a:rPr lang="es-ES" smtClean="0"/>
              <a:t>09/09/2021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15652573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0225" y="1535113"/>
            <a:ext cx="45971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0225" y="2174875"/>
            <a:ext cx="45971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85331" y="1535113"/>
            <a:ext cx="459892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85331" y="2174875"/>
            <a:ext cx="459892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292B6CF-C560-4F1E-9F31-9426CFD2FD04}" type="datetimeFigureOut">
              <a:rPr lang="es-ES" smtClean="0"/>
              <a:t>09/09/2021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56653198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292B6CF-C560-4F1E-9F31-9426CFD2FD04}" type="datetimeFigureOut">
              <a:rPr lang="es-ES" smtClean="0"/>
              <a:t>09/09/2021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332406196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292B6CF-C560-4F1E-9F31-9426CFD2FD04}" type="datetimeFigureOut">
              <a:rPr lang="es-ES" smtClean="0"/>
              <a:t>09/09/2021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92224804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0225" y="273050"/>
            <a:ext cx="342300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67860" y="273053"/>
            <a:ext cx="581639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0225" y="1435103"/>
            <a:ext cx="342300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92B6CF-C560-4F1E-9F31-9426CFD2FD04}" type="datetimeFigureOut">
              <a:rPr lang="es-ES" smtClean="0"/>
              <a:t>09/09/2021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31766888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39351" y="4800600"/>
            <a:ext cx="624268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39351" y="612775"/>
            <a:ext cx="624268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39351" y="5367338"/>
            <a:ext cx="624268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92B6CF-C560-4F1E-9F31-9426CFD2FD04}" type="datetimeFigureOut">
              <a:rPr lang="es-ES" smtClean="0"/>
              <a:t>09/09/2021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92685617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09/09/2021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412761695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43244" y="274641"/>
            <a:ext cx="2341007"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0225" y="274641"/>
            <a:ext cx="684961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09/09/2021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72767531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0336" y="2130430"/>
            <a:ext cx="8843804"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0671" y="3886200"/>
            <a:ext cx="7283133"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50169489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0224" y="274638"/>
            <a:ext cx="9364028"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0224" y="1600203"/>
            <a:ext cx="9364028"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0225" y="6356353"/>
            <a:ext cx="242771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92B6CF-C560-4F1E-9F31-9426CFD2FD04}" type="datetimeFigureOut">
              <a:rPr lang="es-ES" smtClean="0"/>
              <a:t>09/09/2021</a:t>
            </a:fld>
            <a:endParaRPr lang="es-ES"/>
          </a:p>
        </p:txBody>
      </p:sp>
      <p:sp>
        <p:nvSpPr>
          <p:cNvPr id="5" name="4 Marcador de pie de página"/>
          <p:cNvSpPr>
            <a:spLocks noGrp="1"/>
          </p:cNvSpPr>
          <p:nvPr>
            <p:ph type="ftr" sz="quarter" idx="3"/>
          </p:nvPr>
        </p:nvSpPr>
        <p:spPr>
          <a:xfrm>
            <a:off x="3554863" y="6356353"/>
            <a:ext cx="329475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456540" y="6356353"/>
            <a:ext cx="242771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3690DE-7C8A-4E4C-B244-D456858B275E}" type="slidenum">
              <a:rPr lang="es-ES" smtClean="0"/>
              <a:t>‹Nº›</a:t>
            </a:fld>
            <a:endParaRPr lang="es-ES"/>
          </a:p>
        </p:txBody>
      </p:sp>
    </p:spTree>
    <p:extLst>
      <p:ext uri="{BB962C8B-B14F-4D97-AF65-F5344CB8AC3E}">
        <p14:creationId xmlns:p14="http://schemas.microsoft.com/office/powerpoint/2010/main" val="4069988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0225" y="6245225"/>
            <a:ext cx="2427711"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image" Target="../media/image66.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68.jpeg"/><Relationship Id="rId4" Type="http://schemas.openxmlformats.org/officeDocument/2006/relationships/image" Target="../media/image2.gif"/></Relationships>
</file>

<file path=ppt/slides/_rels/slide61.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3" cstate="print">
            <a:duotone>
              <a:prstClr val="black"/>
              <a:schemeClr val="accent6">
                <a:tint val="45000"/>
                <a:satMod val="400000"/>
              </a:schemeClr>
            </a:duotone>
            <a:lum bright="-10000" contrast="12000"/>
          </a:blip>
          <a:srcRect/>
          <a:stretch>
            <a:fillRect/>
          </a:stretch>
        </p:blipFill>
        <p:spPr bwMode="auto">
          <a:xfrm>
            <a:off x="79200" y="-1"/>
            <a:ext cx="10404473" cy="6820656"/>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401" y="3389403"/>
            <a:ext cx="6858000" cy="7920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935876" y="3389403"/>
            <a:ext cx="6858000" cy="7920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40447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404475" cy="74688"/>
          </a:xfrm>
          <a:prstGeom prst="rect">
            <a:avLst/>
          </a:prstGeom>
          <a:noFill/>
          <a:ln w="9525">
            <a:noFill/>
            <a:miter lim="800000"/>
            <a:headEnd/>
            <a:tailEnd/>
          </a:ln>
        </p:spPr>
      </p:pic>
      <p:sp>
        <p:nvSpPr>
          <p:cNvPr id="155665" name="Rectangle 17"/>
          <p:cNvSpPr>
            <a:spLocks noChangeArrowheads="1"/>
          </p:cNvSpPr>
          <p:nvPr/>
        </p:nvSpPr>
        <p:spPr bwMode="auto">
          <a:xfrm>
            <a:off x="406402" y="5857915"/>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06398" y="5715019"/>
            <a:ext cx="795462" cy="766986"/>
          </a:xfrm>
          <a:prstGeom prst="rect">
            <a:avLst/>
          </a:prstGeom>
          <a:noFill/>
          <a:ln w="38100">
            <a:solidFill>
              <a:srgbClr val="1CDEF8"/>
            </a:solidFill>
            <a:miter lim="800000"/>
            <a:headEnd/>
            <a:tailEnd/>
          </a:ln>
        </p:spPr>
      </p:pic>
      <p:sp>
        <p:nvSpPr>
          <p:cNvPr id="19" name="18 Rectángulo"/>
          <p:cNvSpPr/>
          <p:nvPr/>
        </p:nvSpPr>
        <p:spPr>
          <a:xfrm>
            <a:off x="2253349" y="4572032"/>
            <a:ext cx="30633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40158" y="1725549"/>
            <a:ext cx="6835993" cy="3369556"/>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Al  Alba</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42891" y="5611366"/>
            <a:ext cx="2285747" cy="934064"/>
          </a:xfrm>
          <a:prstGeom prst="rect">
            <a:avLst/>
          </a:prstGeom>
          <a:noFill/>
        </p:spPr>
      </p:pic>
      <p:sp>
        <p:nvSpPr>
          <p:cNvPr id="13" name="12 Rectángulo"/>
          <p:cNvSpPr/>
          <p:nvPr/>
        </p:nvSpPr>
        <p:spPr>
          <a:xfrm>
            <a:off x="-5202237" y="-642966"/>
            <a:ext cx="5202238" cy="1015663"/>
          </a:xfrm>
          <a:prstGeom prst="rect">
            <a:avLst/>
          </a:prstGeom>
        </p:spPr>
        <p:txBody>
          <a:bodyPr>
            <a:spAutoFit/>
          </a:bodyPr>
          <a:lstStyle/>
          <a:p>
            <a:endParaRPr lang="es-ES" sz="6000" b="1" dirty="0"/>
          </a:p>
        </p:txBody>
      </p:sp>
      <p:pic>
        <p:nvPicPr>
          <p:cNvPr id="14" name="Picture 8"/>
          <p:cNvPicPr>
            <a:picLocks noChangeAspect="1" noChangeArrowheads="1"/>
          </p:cNvPicPr>
          <p:nvPr/>
        </p:nvPicPr>
        <p:blipFill>
          <a:blip r:embed="rId7" cstate="print"/>
          <a:srcRect/>
          <a:stretch>
            <a:fillRect/>
          </a:stretch>
        </p:blipFill>
        <p:spPr bwMode="auto">
          <a:xfrm>
            <a:off x="576235" y="706644"/>
            <a:ext cx="1263923" cy="668937"/>
          </a:xfrm>
          <a:prstGeom prst="rect">
            <a:avLst/>
          </a:prstGeom>
          <a:noFill/>
          <a:ln w="9525">
            <a:noFill/>
            <a:round/>
            <a:headEnd/>
            <a:tailEnd/>
          </a:ln>
        </p:spPr>
      </p:pic>
      <p:pic>
        <p:nvPicPr>
          <p:cNvPr id="15" name="Picture 12" descr="Image1"/>
          <p:cNvPicPr>
            <a:picLocks noChangeAspect="1" noChangeArrowheads="1" noCrop="1"/>
          </p:cNvPicPr>
          <p:nvPr/>
        </p:nvPicPr>
        <p:blipFill>
          <a:blip r:embed="rId8" cstate="print"/>
          <a:srcRect/>
          <a:stretch>
            <a:fillRect/>
          </a:stretch>
        </p:blipFill>
        <p:spPr bwMode="auto">
          <a:xfrm>
            <a:off x="221246" y="174322"/>
            <a:ext cx="962616" cy="985801"/>
          </a:xfrm>
          <a:prstGeom prst="rect">
            <a:avLst/>
          </a:prstGeom>
          <a:noFill/>
          <a:ln w="9525">
            <a:noFill/>
            <a:miter lim="800000"/>
            <a:headEnd/>
            <a:tailEnd/>
          </a:ln>
        </p:spPr>
      </p:pic>
      <p:sp>
        <p:nvSpPr>
          <p:cNvPr id="2" name="1 CuadroTexto"/>
          <p:cNvSpPr txBox="1"/>
          <p:nvPr/>
        </p:nvSpPr>
        <p:spPr>
          <a:xfrm>
            <a:off x="243251" y="1376053"/>
            <a:ext cx="1881221" cy="369332"/>
          </a:xfrm>
          <a:prstGeom prst="rect">
            <a:avLst/>
          </a:prstGeom>
          <a:solidFill>
            <a:schemeClr val="accent6">
              <a:lumMod val="75000"/>
            </a:schemeClr>
          </a:solidFill>
        </p:spPr>
        <p:txBody>
          <a:bodyPr wrap="none" rtlCol="0">
            <a:spAutoFit/>
          </a:bodyPr>
          <a:lstStyle/>
          <a:p>
            <a:r>
              <a:rPr lang="es-ES" dirty="0" smtClean="0"/>
              <a:t>Luis </a:t>
            </a:r>
            <a:r>
              <a:rPr lang="es-ES" dirty="0"/>
              <a:t>E</a:t>
            </a:r>
            <a:r>
              <a:rPr lang="es-ES" dirty="0" smtClean="0"/>
              <a:t>duardo </a:t>
            </a:r>
            <a:r>
              <a:rPr lang="es-ES" dirty="0" err="1" smtClean="0"/>
              <a:t>Aute</a:t>
            </a:r>
            <a:endParaRPr lang="es-ES" dirty="0"/>
          </a:p>
        </p:txBody>
      </p:sp>
    </p:spTree>
    <p:extLst>
      <p:ext uri="{BB962C8B-B14F-4D97-AF65-F5344CB8AC3E}">
        <p14:creationId xmlns:p14="http://schemas.microsoft.com/office/powerpoint/2010/main" val="537543930"/>
      </p:ext>
    </p:extLst>
  </p:cSld>
  <p:clrMapOvr>
    <a:masterClrMapping/>
  </p:clrMapOvr>
  <mc:AlternateContent xmlns:mc="http://schemas.openxmlformats.org/markup-compatibility/2006" xmlns:p14="http://schemas.microsoft.com/office/powerpoint/2010/main">
    <mc:Choice Requires="p14">
      <p:transition spd="slow" p14:dur="4000" advTm="11000">
        <p14:vortex dir="r"/>
        <p:sndAc>
          <p:stSnd loop="1">
            <p:snd r:embed="rId2" name="Luis Eduardo Aute - Al alba.wav"/>
          </p:stSnd>
        </p:sndAc>
      </p:transition>
    </mc:Choice>
    <mc:Fallback xmlns="">
      <p:transition spd="slow" advTm="11000">
        <p:fade/>
        <p:sndAc>
          <p:stSnd loop="1">
            <p:snd r:embed="rId9" name="Luis Eduardo Aute - Al alb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par>
                          <p:cTn id="16" fill="hold">
                            <p:stCondLst>
                              <p:cond delay="4000"/>
                            </p:stCondLst>
                            <p:childTnLst>
                              <p:par>
                                <p:cTn id="17" presetID="8" presetClass="exit" presetSubtype="16" fill="hold" nodeType="afterEffect">
                                  <p:stCondLst>
                                    <p:cond delay="0"/>
                                  </p:stCondLst>
                                  <p:childTnLst>
                                    <p:animEffect transition="out" filter="diamond(in)">
                                      <p:cBhvr>
                                        <p:cTn id="18" dur="5000"/>
                                        <p:tgtEl>
                                          <p:spTgt spid="17"/>
                                        </p:tgtEl>
                                      </p:cBhvr>
                                    </p:animEffect>
                                    <p:set>
                                      <p:cBhvr>
                                        <p:cTn id="19" dur="1" fill="hold">
                                          <p:stCondLst>
                                            <p:cond delay="4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van\Pictures\SR-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1"/>
          <p:cNvSpPr/>
          <p:nvPr/>
        </p:nvSpPr>
        <p:spPr>
          <a:xfrm>
            <a:off x="-198363" y="-78498"/>
            <a:ext cx="10602838" cy="6966958"/>
          </a:xfrm>
          <a:prstGeom prst="rect">
            <a:avLst/>
          </a:prstGeom>
          <a:solidFill>
            <a:schemeClr val="accent6">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308870873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van\Pictures\S-2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56594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054059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descr="C:\Users\van\Pictures\Su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02" y="0"/>
            <a:ext cx="523113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5778301" y="791755"/>
            <a:ext cx="4032448" cy="5262979"/>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chemeClr val="accent6">
                    <a:lumMod val="75000"/>
                  </a:schemeClr>
                </a:solidFill>
                <a:latin typeface="+mj-lt"/>
              </a:rPr>
              <a:t>Se conoce como alba a la primera luz del día antes de salir el sol. La palabra alba es de origen latín “</a:t>
            </a:r>
            <a:r>
              <a:rPr lang="es-ES" altLang="es-ES" sz="2400" b="1" i="1" dirty="0" err="1">
                <a:solidFill>
                  <a:schemeClr val="accent6">
                    <a:lumMod val="75000"/>
                  </a:schemeClr>
                </a:solidFill>
                <a:latin typeface="+mj-lt"/>
              </a:rPr>
              <a:t>albus</a:t>
            </a:r>
            <a:r>
              <a:rPr lang="es-ES" altLang="es-ES" sz="2400" b="1" i="1" dirty="0">
                <a:solidFill>
                  <a:schemeClr val="accent6">
                    <a:lumMod val="75000"/>
                  </a:schemeClr>
                </a:solidFill>
                <a:latin typeface="+mj-lt"/>
              </a:rPr>
              <a:t>” que significa “blanco</a:t>
            </a:r>
            <a:r>
              <a:rPr lang="es-ES" altLang="es-ES" sz="2400" b="1" i="1" dirty="0" smtClean="0">
                <a:solidFill>
                  <a:schemeClr val="accent6">
                    <a:lumMod val="75000"/>
                  </a:schemeClr>
                </a:solidFill>
                <a:latin typeface="+mj-lt"/>
              </a:rPr>
              <a:t>”. En </a:t>
            </a:r>
            <a:r>
              <a:rPr lang="es-ES" altLang="es-ES" sz="2400" b="1" i="1" dirty="0">
                <a:solidFill>
                  <a:schemeClr val="accent6">
                    <a:lumMod val="75000"/>
                  </a:schemeClr>
                </a:solidFill>
                <a:latin typeface="+mj-lt"/>
              </a:rPr>
              <a:t>relación a la definición dada anteriormente, el alba es sinónimo de aurora, madrugada, albor, alborada, crepúsculo, entre otros. El alba comprende el período en que aparece la luz en el horizonte hasta que sale el sol, y se hace de día.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98181" y="5501542"/>
            <a:ext cx="1639336" cy="1366752"/>
          </a:xfrm>
          <a:prstGeom prst="rect">
            <a:avLst/>
          </a:prstGeom>
          <a:noFill/>
        </p:spPr>
      </p:pic>
    </p:spTree>
    <p:extLst>
      <p:ext uri="{BB962C8B-B14F-4D97-AF65-F5344CB8AC3E}">
        <p14:creationId xmlns:p14="http://schemas.microsoft.com/office/powerpoint/2010/main" val="1019182939"/>
      </p:ext>
    </p:extLst>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van\Pictures\SR-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600866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van\Pictures\SR-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098107"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651577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endParaRPr lang="en-AU" smtClean="0"/>
          </a:p>
        </p:txBody>
      </p:sp>
      <p:pic>
        <p:nvPicPr>
          <p:cNvPr id="7171" name="Content Placeholder 3" descr="1a-rus7.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14662" cy="6875463"/>
          </a:xfrm>
        </p:spPr>
      </p:pic>
      <p:sp>
        <p:nvSpPr>
          <p:cNvPr id="4" name="Rectangle 3"/>
          <p:cNvSpPr/>
          <p:nvPr/>
        </p:nvSpPr>
        <p:spPr>
          <a:xfrm>
            <a:off x="3728271" y="0"/>
            <a:ext cx="6762908" cy="954107"/>
          </a:xfrm>
          <a:prstGeom prst="rect">
            <a:avLst/>
          </a:prstGeom>
          <a:noFill/>
        </p:spPr>
        <p:txBody>
          <a:bodyPr>
            <a:spAutoFit/>
          </a:bodyPr>
          <a:lstStyle/>
          <a:p>
            <a:pPr algn="ctr" fontAlgn="auto">
              <a:spcBef>
                <a:spcPts val="0"/>
              </a:spcBef>
              <a:spcAft>
                <a:spcPts val="0"/>
              </a:spcAft>
              <a:defRPr/>
            </a:pPr>
            <a:endParaRPr lang="en-US" sz="2800" b="1" spc="300" dirty="0">
              <a:ln w="11430" cmpd="sng">
                <a:solidFill>
                  <a:schemeClr val="accent1">
                    <a:tint val="10000"/>
                  </a:schemeClr>
                </a:solidFill>
                <a:prstDash val="solid"/>
                <a:miter lim="800000"/>
              </a:ln>
              <a:solidFill>
                <a:srgbClr val="800000"/>
              </a:solidFill>
              <a:effectLst>
                <a:glow rad="45500">
                  <a:schemeClr val="accent1">
                    <a:satMod val="220000"/>
                    <a:alpha val="35000"/>
                  </a:schemeClr>
                </a:glow>
              </a:effectLst>
              <a:latin typeface="+mn-lt"/>
              <a:cs typeface="+mn-cs"/>
            </a:endParaRPr>
          </a:p>
          <a:p>
            <a:pPr algn="ctr" fontAlgn="auto">
              <a:spcBef>
                <a:spcPts val="0"/>
              </a:spcBef>
              <a:spcAft>
                <a:spcPts val="0"/>
              </a:spcAft>
              <a:defRPr/>
            </a:pPr>
            <a:endParaRPr lang="en-US" sz="28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mn-lt"/>
              <a:cs typeface="+mn-cs"/>
            </a:endParaRPr>
          </a:p>
        </p:txBody>
      </p:sp>
    </p:spTree>
    <p:extLst>
      <p:ext uri="{BB962C8B-B14F-4D97-AF65-F5344CB8AC3E}">
        <p14:creationId xmlns:p14="http://schemas.microsoft.com/office/powerpoint/2010/main" val="326711346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van\Pictures\SR-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452964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van\Pictures\SR-24_resiz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404475" cy="6873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612388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van\Pictures\SR-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69"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982081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van\Pictures\S-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13272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mery sananes auf Twitter: &amp;quot;Si al amanecer lo precede el alba y el alba le  abre un cauce de azules oceánicos a la parte más oscura de la noche ¿qué  anuncia 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346253"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5791670" y="476672"/>
            <a:ext cx="4032448" cy="6001643"/>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chemeClr val="accent6">
                    <a:lumMod val="75000"/>
                  </a:schemeClr>
                </a:solidFill>
                <a:latin typeface="+mj-lt"/>
              </a:rPr>
              <a:t>Se entiende por alba a aquel momento del día en el cual el sol, debido a su salida o a su puesta, genera colores hermosos e impactantes sobre el cielo. El alba también puede ser conocido como aurora o crepúsculo, uno de los momentos más importantes del día no sólo en términos de hermosura y belleza si no también en lo que respecta a la noción de que un ciclo comienza o termina una vez más, noción que tiene que ver con el ciclo de la vida.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98181" y="5501542"/>
            <a:ext cx="1639336" cy="1366752"/>
          </a:xfrm>
          <a:prstGeom prst="rect">
            <a:avLst/>
          </a:prstGeom>
          <a:noFill/>
        </p:spPr>
      </p:pic>
    </p:spTree>
    <p:extLst>
      <p:ext uri="{BB962C8B-B14F-4D97-AF65-F5344CB8AC3E}">
        <p14:creationId xmlns:p14="http://schemas.microsoft.com/office/powerpoint/2010/main" val="1328783884"/>
      </p:ext>
    </p:extLst>
  </p:cSld>
  <p:clrMapOvr>
    <a:masterClrMapping/>
  </p:clrMapOvr>
  <mc:AlternateContent xmlns:mc="http://schemas.openxmlformats.org/markup-compatibility/2006" xmlns:p14="http://schemas.microsoft.com/office/powerpoint/2010/main">
    <mc:Choice Requires="p14">
      <p:transition spd="slow" p14:dur="40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van\Pictures\SR-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957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797070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van\Pictures\SR-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6318"/>
            <a:ext cx="10404475" cy="6884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000768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van\Pictures\SR-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786892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van\Pictures\SR-35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7101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1"/>
          <p:cNvSpPr/>
          <p:nvPr/>
        </p:nvSpPr>
        <p:spPr>
          <a:xfrm>
            <a:off x="-198363" y="23614"/>
            <a:ext cx="10602838" cy="6966958"/>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411040239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van\Pictures\SR-11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807017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van\Pictures\SR-22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557404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van\Pictures\SR-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206713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van\Pictures\SR-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07"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331702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van\Pictures\S-3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06487" cy="739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196765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van\Pictures\SR-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104044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385757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van\Pictures\S-4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0447" y="0"/>
            <a:ext cx="1389250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478780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van\Pictures\SR-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70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1"/>
          <p:cNvSpPr/>
          <p:nvPr/>
        </p:nvSpPr>
        <p:spPr>
          <a:xfrm>
            <a:off x="-198363" y="-78498"/>
            <a:ext cx="10602838" cy="6966958"/>
          </a:xfrm>
          <a:prstGeom prst="rect">
            <a:avLst/>
          </a:prstGeom>
          <a:solidFill>
            <a:schemeClr val="accent6">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393000653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van\Pictures\SR-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61"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675918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van\Pictures\SR-26_resiz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14"/>
            <a:ext cx="10404475" cy="6862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505319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van\Pictures\SR-3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355" y="-1"/>
            <a:ext cx="10551095" cy="7201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321645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van\Pictures\S-7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09810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176381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van\Pictures\SR-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363" y="-2704"/>
            <a:ext cx="10617001" cy="6860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365116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van\Pictures\S-22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708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431816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van\Pictures\SR-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254"/>
            <a:ext cx="10404475" cy="6889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678001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van\Pictures\S-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1"/>
          <p:cNvSpPr/>
          <p:nvPr/>
        </p:nvSpPr>
        <p:spPr>
          <a:xfrm>
            <a:off x="-198363" y="-78498"/>
            <a:ext cx="10602838" cy="6966958"/>
          </a:xfrm>
          <a:prstGeom prst="rect">
            <a:avLst/>
          </a:prstGeom>
          <a:solidFill>
            <a:schemeClr val="accent6">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68917413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van\Pictures\SR-12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2238"/>
            <a:ext cx="10404475" cy="7102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497231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van\Pictures\SR-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40"/>
            <a:ext cx="10404475" cy="6831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085630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van\Pictures\S-1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112" y="0"/>
            <a:ext cx="1248537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233564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van\Pictures\SR-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451102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van\Pictures\S-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612742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van\Pictures\SR-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408"/>
            <a:ext cx="10404475" cy="7101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201401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van\Pictures\S-5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175" y="0"/>
            <a:ext cx="117917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714309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van\Pictures\SR-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413556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3" descr="C:\Users\van\Pictures\SR-17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876229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van\Pictures\SR-9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0404475" cy="6861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309276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van\Pictures\S-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0"/>
            <a:ext cx="10404475" cy="914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144064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Picture 2" descr="C:\Users\van\Pictures\SR-15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35"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325106" y="285730"/>
            <a:ext cx="9672978" cy="6357457"/>
          </a:xfrm>
          <a:prstGeom prst="frame">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1331269" y="1497013"/>
            <a:ext cx="7702202" cy="3937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410920635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par>
                                <p:cTn id="11" presetID="5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van\Pictures\SR-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30"/>
            <a:ext cx="10404475" cy="6963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054383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van\Pictures\S-20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456" y="0"/>
            <a:ext cx="1081993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503791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3" descr="C:\Users\van\Pictures\SR-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308582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van\Picture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1397" y="0"/>
            <a:ext cx="1171587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374666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Users\van\Pictures\SR-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3" y="26268"/>
            <a:ext cx="10404475" cy="68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70286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Users\van\Pictures\SR-33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0404475" cy="6861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926774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Users\van\Pictures\S-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74477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301697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van\Pictures\S-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805051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Users\van\Pictures\S-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0671" y="0"/>
            <a:ext cx="11965146" cy="701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587980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Users\van\Pictures\S-8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9087" y="0"/>
            <a:ext cx="115135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320757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Users\van\Pictures\SR-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628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420351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Users\van\Pictures\S-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1"/>
          <p:cNvSpPr/>
          <p:nvPr/>
        </p:nvSpPr>
        <p:spPr>
          <a:xfrm>
            <a:off x="-198363" y="-78498"/>
            <a:ext cx="10602838" cy="6966958"/>
          </a:xfrm>
          <a:prstGeom prst="rect">
            <a:avLst/>
          </a:prstGeom>
          <a:solidFill>
            <a:schemeClr val="accent6">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89240912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Users\van\Pictures\SR-19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042077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Users\van\Pictures\S-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82501" cy="723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139309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Users\van\Pictures\SR-34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879130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 y="0"/>
            <a:ext cx="10444754"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0142" y="49543"/>
            <a:ext cx="1040447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400" y="3389413"/>
            <a:ext cx="6858000" cy="79200"/>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935876" y="3389413"/>
            <a:ext cx="6858000" cy="79200"/>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40447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40447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6841" y="5464912"/>
            <a:ext cx="68561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97834" y="1067209"/>
            <a:ext cx="4062795"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99523" y="1067210"/>
            <a:ext cx="3980416"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09 de septiembre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11:24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42888" y="5210969"/>
            <a:ext cx="2285747" cy="934064"/>
          </a:xfrm>
          <a:prstGeom prst="rect">
            <a:avLst/>
          </a:prstGeom>
          <a:noFill/>
        </p:spPr>
      </p:pic>
    </p:spTree>
    <p:extLst>
      <p:ext uri="{BB962C8B-B14F-4D97-AF65-F5344CB8AC3E}">
        <p14:creationId xmlns:p14="http://schemas.microsoft.com/office/powerpoint/2010/main" val="355869200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0447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40447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4303" y="0"/>
            <a:ext cx="554905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40447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00559" y="4724403"/>
            <a:ext cx="3034639"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16095" y="4191000"/>
            <a:ext cx="2687823"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95310" y="4876800"/>
            <a:ext cx="138726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0692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0692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0692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06928"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theme/theme1.xml><?xml version="1.0" encoding="utf-8"?>
<a:theme xmlns:a="http://schemas.openxmlformats.org/drawingml/2006/main" name="Al Alb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Al Alba</Template>
  <TotalTime>19</TotalTime>
  <Words>217</Words>
  <Application>Microsoft Office PowerPoint</Application>
  <PresentationFormat>Personalizado</PresentationFormat>
  <Paragraphs>14</Paragraphs>
  <Slides>61</Slides>
  <Notes>0</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Al Alba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2021-09-09T09:24:20Z</dcterms:created>
  <dcterms:modified xsi:type="dcterms:W3CDTF">2021-09-09T09:44:08Z</dcterms:modified>
</cp:coreProperties>
</file>