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276" r:id="rId3"/>
    <p:sldId id="294" r:id="rId4"/>
    <p:sldId id="258" r:id="rId5"/>
    <p:sldId id="267" r:id="rId6"/>
    <p:sldId id="289" r:id="rId7"/>
    <p:sldId id="259" r:id="rId8"/>
    <p:sldId id="260" r:id="rId9"/>
    <p:sldId id="280" r:id="rId10"/>
    <p:sldId id="274" r:id="rId11"/>
    <p:sldId id="261" r:id="rId12"/>
    <p:sldId id="288" r:id="rId13"/>
    <p:sldId id="292" r:id="rId14"/>
    <p:sldId id="293" r:id="rId15"/>
    <p:sldId id="297" r:id="rId16"/>
    <p:sldId id="296" r:id="rId17"/>
    <p:sldId id="298" r:id="rId18"/>
    <p:sldId id="275" r:id="rId19"/>
    <p:sldId id="271" r:id="rId20"/>
    <p:sldId id="263" r:id="rId21"/>
    <p:sldId id="265" r:id="rId22"/>
    <p:sldId id="264" r:id="rId23"/>
    <p:sldId id="302" r:id="rId24"/>
    <p:sldId id="266" r:id="rId25"/>
    <p:sldId id="299" r:id="rId26"/>
    <p:sldId id="268" r:id="rId27"/>
    <p:sldId id="269" r:id="rId28"/>
    <p:sldId id="262" r:id="rId29"/>
    <p:sldId id="270" r:id="rId30"/>
    <p:sldId id="279" r:id="rId31"/>
    <p:sldId id="281" r:id="rId3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St2kbTRWsVaJMKvYf1NQ4A==" hashData="SvqepisccOJofxUGG42V/Lkoxi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4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5C0E3FE-95F3-43DC-B858-48EF50B25CFF}" type="datetimeFigureOut">
              <a:rPr lang="es-ES" smtClean="0"/>
              <a:pPr/>
              <a:t>15/09/2014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766A290-2027-447B-B0A1-B81C13D5ED1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766A290-2027-447B-B0A1-B81C13D5ED1E}" type="slidenum">
              <a:rPr lang="es-ES" smtClean="0"/>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766A290-2027-447B-B0A1-B81C13D5ED1E}" type="slidenum">
              <a:rPr lang="es-ES" smtClean="0"/>
              <a:pPr/>
              <a:t>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90CD3F9F-AB08-4CCE-99B3-81FDC476CA68}" type="datetimeFigureOut">
              <a:rPr lang="es-ES"/>
              <a:pPr>
                <a:defRPr/>
              </a:pPr>
              <a:t>15/09/2014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2C78BC0-D10E-4071-B3DC-5F8B877B7D77}" type="slidenum">
              <a:rPr lang="es-ES"/>
              <a:pPr>
                <a:defRPr/>
              </a:pPr>
              <a:t>‹Nº›</a:t>
            </a:fld>
            <a:endParaRPr lang="es-ES"/>
          </a:p>
        </p:txBody>
      </p:sp>
    </p:spTree>
  </p:cSld>
  <p:clrMapOvr>
    <a:masterClrMapping/>
  </p:clrMapOvr>
  <p:transition spd="slow" advTm="6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1AF201-8AEF-4CA3-AFAF-04924729E398}" type="datetimeFigureOut">
              <a:rPr lang="es-ES"/>
              <a:pPr>
                <a:defRPr/>
              </a:pPr>
              <a:t>15/09/2014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5953AA6-EFE1-4340-99D3-9D6E7FA2134A}" type="slidenum">
              <a:rPr lang="es-ES"/>
              <a:pPr>
                <a:defRPr/>
              </a:pPr>
              <a:t>‹Nº›</a:t>
            </a:fld>
            <a:endParaRPr lang="es-ES"/>
          </a:p>
        </p:txBody>
      </p:sp>
    </p:spTree>
  </p:cSld>
  <p:clrMapOvr>
    <a:masterClrMapping/>
  </p:clrMapOvr>
  <p:transition spd="slow" advTm="6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CE64506A-606A-471D-A3FB-C3296C9FB1C7}" type="datetimeFigureOut">
              <a:rPr lang="es-ES"/>
              <a:pPr>
                <a:defRPr/>
              </a:pPr>
              <a:t>15/09/2014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0D9FA2E-768F-4FD3-BAAC-57D04EFC0114}" type="slidenum">
              <a:rPr lang="es-ES"/>
              <a:pPr>
                <a:defRPr/>
              </a:pPr>
              <a:t>‹Nº›</a:t>
            </a:fld>
            <a:endParaRPr lang="es-ES"/>
          </a:p>
        </p:txBody>
      </p:sp>
    </p:spTree>
  </p:cSld>
  <p:clrMapOvr>
    <a:masterClrMapping/>
  </p:clrMapOvr>
  <p:transition spd="slow" advTm="6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A0FD19F-7E3B-4BFA-A6BF-BF06B0CCFA93}" type="datetimeFigureOut">
              <a:rPr lang="es-ES"/>
              <a:pPr>
                <a:defRPr/>
              </a:pPr>
              <a:t>15/09/2014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02CF5DC-24D1-4842-A50A-176454E901DF}" type="slidenum">
              <a:rPr lang="es-ES"/>
              <a:pPr>
                <a:defRPr/>
              </a:pPr>
              <a:t>‹Nº›</a:t>
            </a:fld>
            <a:endParaRPr lang="es-ES"/>
          </a:p>
        </p:txBody>
      </p:sp>
    </p:spTree>
  </p:cSld>
  <p:clrMapOvr>
    <a:masterClrMapping/>
  </p:clrMapOvr>
  <p:transition spd="slow" advTm="6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024DE4BA-522A-4FBE-B2AD-8B6280C30502}" type="datetimeFigureOut">
              <a:rPr lang="es-ES"/>
              <a:pPr>
                <a:defRPr/>
              </a:pPr>
              <a:t>15/09/2014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74082513-0605-49BA-BA72-20595B5DDFB5}" type="slidenum">
              <a:rPr lang="es-ES"/>
              <a:pPr>
                <a:defRPr/>
              </a:pPr>
              <a:t>‹Nº›</a:t>
            </a:fld>
            <a:endParaRPr lang="es-ES"/>
          </a:p>
        </p:txBody>
      </p:sp>
    </p:spTree>
  </p:cSld>
  <p:clrMapOvr>
    <a:masterClrMapping/>
  </p:clrMapOvr>
  <p:transition spd="slow" advTm="6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A3A72686-1744-413D-BE46-926E3026D07A}" type="datetimeFigureOut">
              <a:rPr lang="es-ES"/>
              <a:pPr>
                <a:defRPr/>
              </a:pPr>
              <a:t>15/09/2014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14C3E1C-6738-425F-BCBB-DF4004991727}" type="slidenum">
              <a:rPr lang="es-ES"/>
              <a:pPr>
                <a:defRPr/>
              </a:pPr>
              <a:t>‹Nº›</a:t>
            </a:fld>
            <a:endParaRPr lang="es-ES"/>
          </a:p>
        </p:txBody>
      </p:sp>
    </p:spTree>
  </p:cSld>
  <p:clrMapOvr>
    <a:masterClrMapping/>
  </p:clrMapOvr>
  <p:transition spd="slow" advTm="6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65D2963-CDC1-4B3C-B572-045AFD897581}" type="datetimeFigureOut">
              <a:rPr lang="es-ES"/>
              <a:pPr>
                <a:defRPr/>
              </a:pPr>
              <a:t>15/09/2014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23895AB6-4A65-45CE-8237-8C11FFA1816F}" type="slidenum">
              <a:rPr lang="es-ES"/>
              <a:pPr>
                <a:defRPr/>
              </a:pPr>
              <a:t>‹Nº›</a:t>
            </a:fld>
            <a:endParaRPr lang="es-ES"/>
          </a:p>
        </p:txBody>
      </p:sp>
    </p:spTree>
  </p:cSld>
  <p:clrMapOvr>
    <a:masterClrMapping/>
  </p:clrMapOvr>
  <p:transition spd="slow" advTm="6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C95A78B-1420-4EB9-8777-74C18D7B6ECC}" type="datetimeFigureOut">
              <a:rPr lang="es-ES"/>
              <a:pPr>
                <a:defRPr/>
              </a:pPr>
              <a:t>15/09/2014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E23FF0E-C6E5-4575-9CDD-214AC490AF98}" type="slidenum">
              <a:rPr lang="es-ES"/>
              <a:pPr>
                <a:defRPr/>
              </a:pPr>
              <a:t>‹Nº›</a:t>
            </a:fld>
            <a:endParaRPr lang="es-ES"/>
          </a:p>
        </p:txBody>
      </p:sp>
    </p:spTree>
  </p:cSld>
  <p:clrMapOvr>
    <a:masterClrMapping/>
  </p:clrMapOvr>
  <p:transition spd="slow" advTm="6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D847DCA-9D86-4A24-8044-71DE9CFB7C84}" type="datetimeFigureOut">
              <a:rPr lang="es-ES"/>
              <a:pPr>
                <a:defRPr/>
              </a:pPr>
              <a:t>15/09/2014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04F0AB0-1D7E-4809-B607-E0C1771D8487}" type="slidenum">
              <a:rPr lang="es-ES"/>
              <a:pPr>
                <a:defRPr/>
              </a:pPr>
              <a:t>‹Nº›</a:t>
            </a:fld>
            <a:endParaRPr lang="es-ES"/>
          </a:p>
        </p:txBody>
      </p:sp>
    </p:spTree>
  </p:cSld>
  <p:clrMapOvr>
    <a:masterClrMapping/>
  </p:clrMapOvr>
  <p:transition spd="slow" advTm="6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2775E3C-7AD7-4A3B-81D2-E82B88ECBC30}" type="datetimeFigureOut">
              <a:rPr lang="es-ES"/>
              <a:pPr>
                <a:defRPr/>
              </a:pPr>
              <a:t>15/09/2014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06276C1-1E97-4B0B-912A-562A38FB8826}" type="slidenum">
              <a:rPr lang="es-ES"/>
              <a:pPr>
                <a:defRPr/>
              </a:pPr>
              <a:t>‹Nº›</a:t>
            </a:fld>
            <a:endParaRPr lang="es-ES"/>
          </a:p>
        </p:txBody>
      </p:sp>
    </p:spTree>
  </p:cSld>
  <p:clrMapOvr>
    <a:masterClrMapping/>
  </p:clrMapOvr>
  <p:transition spd="slow" advTm="6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AB554C8-0348-4CD8-931B-A106E4C8B4A3}" type="datetimeFigureOut">
              <a:rPr lang="es-ES"/>
              <a:pPr>
                <a:defRPr/>
              </a:pPr>
              <a:t>15/09/2014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3CBEF1E-EFA0-4959-9AA0-29C5E95246A9}" type="slidenum">
              <a:rPr lang="es-ES"/>
              <a:pPr>
                <a:defRPr/>
              </a:pPr>
              <a:t>‹Nº›</a:t>
            </a:fld>
            <a:endParaRPr lang="es-ES"/>
          </a:p>
        </p:txBody>
      </p:sp>
    </p:spTree>
  </p:cSld>
  <p:clrMapOvr>
    <a:masterClrMapping/>
  </p:clrMapOvr>
  <p:transition spd="slow" advTm="6000">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10E10C5B-DD37-48CF-9E43-92804894597F}"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97881023-BFEB-491A-BF4C-8EF0C024C0DE}" type="datetimeFigureOut">
              <a:rPr lang="es-ES"/>
              <a:pPr>
                <a:defRPr/>
              </a:pPr>
              <a:t>15/09/2014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E77F5F19-5DC4-480F-B7F4-242BB649C726}"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Tm="6000">
    <p:circl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C3A6BA2-83B6-4295-A642-11E272554B74}"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jpeg"/><Relationship Id="rId5" Type="http://schemas.openxmlformats.org/officeDocument/2006/relationships/image" Target="../media/image14.jpe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3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333.jpg"/>
          <p:cNvPicPr>
            <a:picLocks noChangeAspect="1" noChangeArrowheads="1"/>
          </p:cNvPicPr>
          <p:nvPr/>
        </p:nvPicPr>
        <p:blipFill>
          <a:blip r:embed="rId3" cstate="print"/>
          <a:srcRect l="6779" r="11295"/>
          <a:stretch>
            <a:fillRect/>
          </a:stretch>
        </p:blipFill>
        <p:spPr bwMode="auto">
          <a:xfrm>
            <a:off x="0" y="0"/>
            <a:ext cx="9144000" cy="6858000"/>
          </a:xfrm>
          <a:prstGeom prst="rect">
            <a:avLst/>
          </a:prstGeom>
          <a:noFill/>
          <a:ln w="9525">
            <a:noFill/>
            <a:miter lim="800000"/>
            <a:headEnd/>
            <a:tailEnd/>
          </a:ln>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323528" y="5373216"/>
            <a:ext cx="923397" cy="1124744"/>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4440042" y="476672"/>
            <a:ext cx="4238148" cy="1938992"/>
          </a:xfrm>
          <a:prstGeom prst="rect">
            <a:avLst/>
          </a:prstGeom>
        </p:spPr>
        <p:txBody>
          <a:bodyPr wrap="none">
            <a:spAutoFit/>
          </a:bodyPr>
          <a:lstStyle/>
          <a:p>
            <a:pPr algn="ctr">
              <a:defRPr/>
            </a:pPr>
            <a:r>
              <a:rPr lang="es-ES" sz="60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AKIN </a:t>
            </a:r>
          </a:p>
          <a:p>
            <a:pPr algn="ctr">
              <a:defRPr/>
            </a:pPr>
            <a:r>
              <a:rPr lang="es-ES" sz="60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CAMARA</a:t>
            </a:r>
            <a:endParaRPr lang="es-ES" sz="60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2000">
    <p:circle/>
    <p:sndAc>
      <p:stSnd loop="1">
        <p:snd r:embed="rId2" name="andre rieu &amp; johann strauss orchestra - fascinati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0"/>
                                        <p:tgtEl>
                                          <p:spTgt spid="9"/>
                                        </p:tgtEl>
                                      </p:cBhvr>
                                    </p:animEffect>
                                  </p:childTnLst>
                                </p:cTn>
                              </p:par>
                            </p:childTnLst>
                          </p:cTn>
                        </p:par>
                        <p:par>
                          <p:cTn id="8" fill="hold">
                            <p:stCondLst>
                              <p:cond delay="5000"/>
                            </p:stCondLst>
                            <p:childTnLst>
                              <p:par>
                                <p:cTn id="9" presetID="41" presetClass="entr" presetSubtype="0" fill="hold" nodeType="afterEffect">
                                  <p:stCondLst>
                                    <p:cond delay="0"/>
                                  </p:stCondLst>
                                  <p:iterate type="lt">
                                    <p:tmPct val="10000"/>
                                  </p:iterate>
                                  <p:childTnLst>
                                    <p:set>
                                      <p:cBhvr>
                                        <p:cTn id="10" dur="1" fill="hold">
                                          <p:stCondLst>
                                            <p:cond delay="0"/>
                                          </p:stCondLst>
                                        </p:cTn>
                                        <p:tgtEl>
                                          <p:spTgt spid="10">
                                            <p:txEl>
                                              <p:pRg st="0" end="0"/>
                                            </p:txEl>
                                          </p:spTgt>
                                        </p:tgtEl>
                                        <p:attrNameLst>
                                          <p:attrName>style.visibility</p:attrName>
                                        </p:attrNameLst>
                                      </p:cBhvr>
                                      <p:to>
                                        <p:strVal val="visible"/>
                                      </p:to>
                                    </p:set>
                                    <p:anim calcmode="lin" valueType="num">
                                      <p:cBhvr>
                                        <p:cTn id="11" dur="5000" fill="hold"/>
                                        <p:tgtEl>
                                          <p:spTgt spid="1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5000" fill="hold"/>
                                        <p:tgtEl>
                                          <p:spTgt spid="10">
                                            <p:txEl>
                                              <p:pRg st="0" end="0"/>
                                            </p:txEl>
                                          </p:spTgt>
                                        </p:tgtEl>
                                        <p:attrNameLst>
                                          <p:attrName>ppt_y</p:attrName>
                                        </p:attrNameLst>
                                      </p:cBhvr>
                                      <p:tavLst>
                                        <p:tav tm="0">
                                          <p:val>
                                            <p:strVal val="#ppt_y"/>
                                          </p:val>
                                        </p:tav>
                                        <p:tav tm="100000">
                                          <p:val>
                                            <p:strVal val="#ppt_y"/>
                                          </p:val>
                                        </p:tav>
                                      </p:tavLst>
                                    </p:anim>
                                    <p:anim calcmode="lin" valueType="num">
                                      <p:cBhvr>
                                        <p:cTn id="13" dur="5000" fill="hold"/>
                                        <p:tgtEl>
                                          <p:spTgt spid="1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5000" fill="hold"/>
                                        <p:tgtEl>
                                          <p:spTgt spid="1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0" tmFilter="0,0; .5, 1; 1, 1"/>
                                        <p:tgtEl>
                                          <p:spTgt spid="10">
                                            <p:txEl>
                                              <p:pRg st="0" end="0"/>
                                            </p:txEl>
                                          </p:spTgt>
                                        </p:tgtEl>
                                      </p:cBhvr>
                                    </p:animEffect>
                                  </p:childTnLst>
                                </p:cTn>
                              </p:par>
                            </p:childTnLst>
                          </p:cTn>
                        </p:par>
                        <p:par>
                          <p:cTn id="16" fill="hold">
                            <p:stCondLst>
                              <p:cond delay="11500"/>
                            </p:stCondLst>
                            <p:childTnLst>
                              <p:par>
                                <p:cTn id="17" presetID="41" presetClass="entr" presetSubtype="0" fill="hold" nodeType="afterEffect">
                                  <p:stCondLst>
                                    <p:cond delay="0"/>
                                  </p:stCondLst>
                                  <p:iterate type="lt">
                                    <p:tmPct val="10000"/>
                                  </p:iterate>
                                  <p:childTnLst>
                                    <p:set>
                                      <p:cBhvr>
                                        <p:cTn id="18" dur="1" fill="hold">
                                          <p:stCondLst>
                                            <p:cond delay="0"/>
                                          </p:stCondLst>
                                        </p:cTn>
                                        <p:tgtEl>
                                          <p:spTgt spid="10">
                                            <p:txEl>
                                              <p:pRg st="1" end="1"/>
                                            </p:txEl>
                                          </p:spTgt>
                                        </p:tgtEl>
                                        <p:attrNameLst>
                                          <p:attrName>style.visibility</p:attrName>
                                        </p:attrNameLst>
                                      </p:cBhvr>
                                      <p:to>
                                        <p:strVal val="visible"/>
                                      </p:to>
                                    </p:set>
                                    <p:anim calcmode="lin" valueType="num">
                                      <p:cBhvr>
                                        <p:cTn id="19" dur="5000" fill="hold"/>
                                        <p:tgtEl>
                                          <p:spTgt spid="10">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0" dur="5000" fill="hold"/>
                                        <p:tgtEl>
                                          <p:spTgt spid="10">
                                            <p:txEl>
                                              <p:pRg st="1" end="1"/>
                                            </p:txEl>
                                          </p:spTgt>
                                        </p:tgtEl>
                                        <p:attrNameLst>
                                          <p:attrName>ppt_y</p:attrName>
                                        </p:attrNameLst>
                                      </p:cBhvr>
                                      <p:tavLst>
                                        <p:tav tm="0">
                                          <p:val>
                                            <p:strVal val="#ppt_y"/>
                                          </p:val>
                                        </p:tav>
                                        <p:tav tm="100000">
                                          <p:val>
                                            <p:strVal val="#ppt_y"/>
                                          </p:val>
                                        </p:tav>
                                      </p:tavLst>
                                    </p:anim>
                                    <p:anim calcmode="lin" valueType="num">
                                      <p:cBhvr>
                                        <p:cTn id="21" dur="5000" fill="hold"/>
                                        <p:tgtEl>
                                          <p:spTgt spid="10">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2" dur="5000" fill="hold"/>
                                        <p:tgtEl>
                                          <p:spTgt spid="10">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0" tmFilter="0,0; .5, 1; 1, 1"/>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8194" name="Picture 2" descr="C:\Documents and Settings\Dell\Escritorio\135866823209613100348.jpg"/>
          <p:cNvPicPr>
            <a:picLocks noChangeAspect="1" noChangeArrowheads="1"/>
          </p:cNvPicPr>
          <p:nvPr/>
        </p:nvPicPr>
        <p:blipFill>
          <a:blip r:embed="rId3" cstate="print"/>
          <a:srcRect/>
          <a:stretch>
            <a:fillRect/>
          </a:stretch>
        </p:blipFill>
        <p:spPr bwMode="auto">
          <a:xfrm>
            <a:off x="395536" y="2204864"/>
            <a:ext cx="7620000" cy="4133850"/>
          </a:xfrm>
          <a:prstGeom prst="rect">
            <a:avLst/>
          </a:prstGeom>
          <a:noFill/>
        </p:spPr>
      </p:pic>
      <p:pic>
        <p:nvPicPr>
          <p:cNvPr id="3" name="Picture 2" descr="C:\Documents and Settings\Dell\Escritorio\oman3.jpg"/>
          <p:cNvPicPr>
            <a:picLocks noChangeAspect="1" noChangeArrowheads="1"/>
          </p:cNvPicPr>
          <p:nvPr/>
        </p:nvPicPr>
        <p:blipFill>
          <a:blip r:embed="rId4" cstate="print"/>
          <a:srcRect/>
          <a:stretch>
            <a:fillRect/>
          </a:stretch>
        </p:blipFill>
        <p:spPr bwMode="auto">
          <a:xfrm>
            <a:off x="5436096" y="548680"/>
            <a:ext cx="3295650" cy="32956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4098" name="1 Rectángulo"/>
          <p:cNvSpPr>
            <a:spLocks noChangeArrowheads="1"/>
          </p:cNvSpPr>
          <p:nvPr/>
        </p:nvSpPr>
        <p:spPr bwMode="auto">
          <a:xfrm>
            <a:off x="827584" y="980728"/>
            <a:ext cx="7920880" cy="5509200"/>
          </a:xfrm>
          <a:prstGeom prst="rect">
            <a:avLst/>
          </a:prstGeom>
          <a:noFill/>
          <a:ln w="9525">
            <a:noFill/>
            <a:miter lim="800000"/>
            <a:headEnd/>
            <a:tailEnd/>
          </a:ln>
        </p:spPr>
        <p:txBody>
          <a:bodyPr wrap="square">
            <a:spAutoFit/>
          </a:bodyPr>
          <a:lstStyle/>
          <a:p>
            <a:r>
              <a:rPr lang="es-ES" sz="4000" b="1" i="1" dirty="0" smtClean="0">
                <a:latin typeface="Calibri" pitchFamily="34" charset="0"/>
              </a:rPr>
              <a:t>Akim Cámara </a:t>
            </a:r>
          </a:p>
          <a:p>
            <a:r>
              <a:rPr lang="es-ES" sz="2400" b="1" i="1" dirty="0" smtClean="0">
                <a:latin typeface="Calibri" pitchFamily="34" charset="0"/>
              </a:rPr>
              <a:t>”El </a:t>
            </a:r>
            <a:r>
              <a:rPr lang="es-ES" sz="2400" b="1" i="1" dirty="0">
                <a:latin typeface="Calibri" pitchFamily="34" charset="0"/>
              </a:rPr>
              <a:t>niño que toca el </a:t>
            </a:r>
            <a:r>
              <a:rPr lang="es-ES" sz="2400" b="1" i="1" dirty="0" smtClean="0">
                <a:latin typeface="Calibri" pitchFamily="34" charset="0"/>
              </a:rPr>
              <a:t>violín </a:t>
            </a:r>
            <a:r>
              <a:rPr lang="es-ES" sz="2400" b="1" i="1" dirty="0">
                <a:latin typeface="Calibri" pitchFamily="34" charset="0"/>
              </a:rPr>
              <a:t>desde los 3 añitos</a:t>
            </a:r>
            <a:r>
              <a:rPr lang="es-ES" sz="2400" b="1" i="1" dirty="0" smtClean="0">
                <a:latin typeface="Calibri" pitchFamily="34" charset="0"/>
              </a:rPr>
              <a:t>"</a:t>
            </a:r>
            <a:endParaRPr lang="es-ES" sz="2400" b="1" i="1" dirty="0">
              <a:latin typeface="Calibri" pitchFamily="34" charset="0"/>
            </a:endParaRPr>
          </a:p>
          <a:p>
            <a:r>
              <a:rPr lang="es-ES" sz="2400" b="1" i="1" dirty="0">
                <a:latin typeface="Calibri" pitchFamily="34" charset="0"/>
              </a:rPr>
              <a:t>Akim </a:t>
            </a:r>
            <a:r>
              <a:rPr lang="es-ES" sz="2400" b="1" i="1" dirty="0" smtClean="0">
                <a:latin typeface="Calibri" pitchFamily="34" charset="0"/>
              </a:rPr>
              <a:t>Cámara</a:t>
            </a:r>
            <a:r>
              <a:rPr lang="es-ES" sz="2400" i="1" dirty="0">
                <a:latin typeface="Calibri" pitchFamily="34" charset="0"/>
              </a:rPr>
              <a:t> nació en el año de 2000. De padre africano y madre alemana, todavía en pañales y hablando un galimatías ininteligible,</a:t>
            </a:r>
            <a:r>
              <a:rPr lang="es-ES" sz="2400" b="1" i="1" dirty="0">
                <a:latin typeface="Calibri" pitchFamily="34" charset="0"/>
              </a:rPr>
              <a:t> Akim comenzó a jugar con el violín</a:t>
            </a:r>
            <a:r>
              <a:rPr lang="es-ES" sz="2400" i="1" dirty="0">
                <a:latin typeface="Calibri" pitchFamily="34" charset="0"/>
              </a:rPr>
              <a:t> a los dos años bajo el cuidado del profesor Birgit Thiele, en la escuela de música de Marzahn-Hellersdorf, donde mostró una extraordinaria capacidad para </a:t>
            </a:r>
            <a:r>
              <a:rPr lang="es-ES" sz="2400" b="1" i="1" dirty="0">
                <a:latin typeface="Calibri" pitchFamily="34" charset="0"/>
              </a:rPr>
              <a:t>recordar la música</a:t>
            </a:r>
            <a:r>
              <a:rPr lang="es-ES" sz="2400" i="1" dirty="0">
                <a:latin typeface="Calibri" pitchFamily="34" charset="0"/>
              </a:rPr>
              <a:t> que escucha y los nombres de todos los </a:t>
            </a:r>
            <a:r>
              <a:rPr lang="es-ES" sz="2400" b="1" i="1" dirty="0">
                <a:latin typeface="Calibri" pitchFamily="34" charset="0"/>
              </a:rPr>
              <a:t>instrumentos orquestales</a:t>
            </a:r>
            <a:r>
              <a:rPr lang="es-ES" sz="2400" i="1" dirty="0">
                <a:latin typeface="Calibri" pitchFamily="34" charset="0"/>
              </a:rPr>
              <a:t>.</a:t>
            </a:r>
          </a:p>
          <a:p>
            <a:r>
              <a:rPr lang="es-ES" sz="2400" i="1" dirty="0">
                <a:latin typeface="Calibri" pitchFamily="34" charset="0"/>
              </a:rPr>
              <a:t>Movido por su notable memoria y su  natural </a:t>
            </a:r>
            <a:r>
              <a:rPr lang="es-ES" sz="2400" b="1" i="1" dirty="0">
                <a:latin typeface="Calibri" pitchFamily="34" charset="0"/>
              </a:rPr>
              <a:t>“oído musical”</a:t>
            </a:r>
            <a:r>
              <a:rPr lang="es-ES" sz="2400" i="1" dirty="0">
                <a:latin typeface="Calibri" pitchFamily="34" charset="0"/>
              </a:rPr>
              <a:t>, después de</a:t>
            </a:r>
            <a:r>
              <a:rPr lang="es-ES" sz="2400" b="1" i="1" dirty="0">
                <a:latin typeface="Calibri" pitchFamily="34" charset="0"/>
              </a:rPr>
              <a:t> seis meses</a:t>
            </a:r>
            <a:r>
              <a:rPr lang="es-ES" sz="2400" i="1" dirty="0">
                <a:latin typeface="Calibri" pitchFamily="34" charset="0"/>
              </a:rPr>
              <a:t> de tomar clases dos veces por semana,  Akim debutó en diciembre de 2003 en el concierto de Navidad </a:t>
            </a:r>
            <a:r>
              <a:rPr lang="es-ES" sz="2400" b="1" i="1" dirty="0">
                <a:latin typeface="Calibri" pitchFamily="34" charset="0"/>
              </a:rPr>
              <a:t>“Schneefloeckchen, Weissbroeckchen” </a:t>
            </a:r>
            <a:r>
              <a:rPr lang="es-ES" sz="2400" i="1" dirty="0">
                <a:latin typeface="Calibri" pitchFamily="34" charset="0"/>
              </a:rPr>
              <a:t>organizado por la escuela de música de Marzahn-Hellersdorf.</a:t>
            </a:r>
          </a:p>
        </p:txBody>
      </p:sp>
    </p:spTree>
  </p:cSld>
  <p:clrMapOvr>
    <a:masterClrMapping/>
  </p:clrMapOvr>
  <p:transition spd="slow" advTm="45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ac1.jpg"/>
          <p:cNvPicPr>
            <a:picLocks noChangeAspect="1" noChangeArrowheads="1"/>
          </p:cNvPicPr>
          <p:nvPr/>
        </p:nvPicPr>
        <p:blipFill>
          <a:blip r:embed="rId2" cstate="print"/>
          <a:srcRect/>
          <a:stretch>
            <a:fillRect/>
          </a:stretch>
        </p:blipFill>
        <p:spPr bwMode="auto">
          <a:xfrm>
            <a:off x="-252536" y="0"/>
            <a:ext cx="10153128" cy="6858000"/>
          </a:xfrm>
          <a:prstGeom prst="rect">
            <a:avLst/>
          </a:prstGeom>
          <a:noFill/>
          <a:ln w="9525">
            <a:noFill/>
            <a:miter lim="800000"/>
            <a:headEnd/>
            <a:tailEnd/>
          </a:ln>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61000" contrast="-40000"/>
          </a:blip>
          <a:srcRect/>
          <a:stretch>
            <a:fillRect/>
          </a:stretch>
        </p:blipFill>
        <p:spPr bwMode="auto">
          <a:xfrm>
            <a:off x="0" y="0"/>
            <a:ext cx="9144000" cy="68770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3074" name="Picture 2" descr="C:\Documents and Settings\Dell\Escritorio\DSDE.jpg"/>
          <p:cNvPicPr>
            <a:picLocks noChangeAspect="1" noChangeArrowheads="1"/>
          </p:cNvPicPr>
          <p:nvPr/>
        </p:nvPicPr>
        <p:blipFill>
          <a:blip r:embed="rId3" cstate="print"/>
          <a:srcRect l="1125" t="2532" r="3273" b="3797"/>
          <a:stretch>
            <a:fillRect/>
          </a:stretch>
        </p:blipFill>
        <p:spPr bwMode="auto">
          <a:xfrm>
            <a:off x="1043608" y="404664"/>
            <a:ext cx="6912768" cy="6020599"/>
          </a:xfrm>
          <a:prstGeom prst="rect">
            <a:avLst/>
          </a:prstGeom>
          <a:noFill/>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61000" contrast="-40000"/>
          </a:blip>
          <a:srcRect/>
          <a:stretch>
            <a:fillRect/>
          </a:stretch>
        </p:blipFill>
        <p:spPr bwMode="auto">
          <a:xfrm>
            <a:off x="0" y="0"/>
            <a:ext cx="9144000" cy="68770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8" presetClass="exit" presetSubtype="32" fill="hold" nodeType="afterEffect">
                                  <p:stCondLst>
                                    <p:cond delay="0"/>
                                  </p:stCondLst>
                                  <p:childTnLst>
                                    <p:animEffect transition="out" filter="diamond(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3"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5122" name="Picture 1" descr="http://img.noticiascristianas.me/noticias/2013/08/22/akim-camara2.jpg"/>
          <p:cNvPicPr>
            <a:picLocks noChangeAspect="1" noChangeArrowheads="1"/>
          </p:cNvPicPr>
          <p:nvPr/>
        </p:nvPicPr>
        <p:blipFill>
          <a:blip r:embed="rId4" cstate="print"/>
          <a:srcRect/>
          <a:stretch>
            <a:fillRect/>
          </a:stretch>
        </p:blipFill>
        <p:spPr bwMode="auto">
          <a:xfrm>
            <a:off x="467543" y="260648"/>
            <a:ext cx="5927395" cy="3312368"/>
          </a:xfrm>
          <a:prstGeom prst="rect">
            <a:avLst/>
          </a:prstGeom>
          <a:noFill/>
          <a:ln w="9525">
            <a:noFill/>
            <a:miter lim="800000"/>
            <a:headEnd/>
            <a:tailEnd/>
          </a:ln>
        </p:spPr>
      </p:pic>
      <p:sp>
        <p:nvSpPr>
          <p:cNvPr id="4" name="3 Rectángulo"/>
          <p:cNvSpPr/>
          <p:nvPr/>
        </p:nvSpPr>
        <p:spPr>
          <a:xfrm>
            <a:off x="683568" y="3861048"/>
            <a:ext cx="8136904" cy="2554545"/>
          </a:xfrm>
          <a:prstGeom prst="rect">
            <a:avLst/>
          </a:prstGeom>
        </p:spPr>
        <p:txBody>
          <a:bodyPr wrap="square">
            <a:spAutoFit/>
          </a:bodyPr>
          <a:lstStyle/>
          <a:p>
            <a:pPr fontAlgn="ctr"/>
            <a:r>
              <a:rPr lang="es-ES" sz="2000" b="1" i="1" dirty="0" smtClean="0">
                <a:solidFill>
                  <a:srgbClr val="111111"/>
                </a:solidFill>
              </a:rPr>
              <a:t>Birgit Thiele</a:t>
            </a:r>
            <a:r>
              <a:rPr lang="es-ES" sz="2000" i="1" dirty="0" smtClean="0">
                <a:solidFill>
                  <a:srgbClr val="111111"/>
                </a:solidFill>
              </a:rPr>
              <a:t> y el director de la escuela de música, </a:t>
            </a:r>
            <a:r>
              <a:rPr lang="es-ES" sz="2000" b="1" i="1" dirty="0" smtClean="0">
                <a:solidFill>
                  <a:srgbClr val="111111"/>
                </a:solidFill>
              </a:rPr>
              <a:t>Gudrun Mueller</a:t>
            </a:r>
            <a:r>
              <a:rPr lang="es-ES" sz="2000" i="1" dirty="0" smtClean="0">
                <a:solidFill>
                  <a:srgbClr val="111111"/>
                </a:solidFill>
              </a:rPr>
              <a:t>, enviaron un mensaje a</a:t>
            </a:r>
            <a:r>
              <a:rPr lang="es-ES" sz="2000" i="1" u="sng" dirty="0" smtClean="0">
                <a:solidFill>
                  <a:srgbClr val="FF6600"/>
                </a:solidFill>
              </a:rPr>
              <a:t> </a:t>
            </a:r>
            <a:r>
              <a:rPr lang="es-ES" sz="2000" b="1" i="1" u="sng" dirty="0" smtClean="0">
                <a:solidFill>
                  <a:srgbClr val="FF6600"/>
                </a:solidFill>
              </a:rPr>
              <a:t>Andre Rieu</a:t>
            </a:r>
            <a:r>
              <a:rPr lang="es-ES" sz="2000" i="1" dirty="0" smtClean="0">
                <a:solidFill>
                  <a:srgbClr val="111111"/>
                </a:solidFill>
              </a:rPr>
              <a:t>, el celebre </a:t>
            </a:r>
            <a:r>
              <a:rPr lang="es-ES" sz="2000" b="1" i="1" dirty="0" smtClean="0">
                <a:solidFill>
                  <a:srgbClr val="111111"/>
                </a:solidFill>
              </a:rPr>
              <a:t>violinista holandés</a:t>
            </a:r>
            <a:r>
              <a:rPr lang="es-ES" sz="2000" i="1" dirty="0" smtClean="0">
                <a:solidFill>
                  <a:srgbClr val="111111"/>
                </a:solidFill>
              </a:rPr>
              <a:t>, sobre el talento prodigioso de Akim. Rieu respondió de inmediato, enviando un equipo de cámaras a Berlín para filmar al niño tocando el violín. Lo que vio le dejo asombrado.</a:t>
            </a:r>
            <a:endParaRPr lang="es-ES" sz="2000" i="1" dirty="0" smtClean="0">
              <a:solidFill>
                <a:srgbClr val="FFFFFF"/>
              </a:solidFill>
            </a:endParaRPr>
          </a:p>
          <a:p>
            <a:pPr eaLnBrk="0" fontAlgn="ctr" hangingPunct="0"/>
            <a:r>
              <a:rPr lang="es-ES" sz="2000" i="1" dirty="0" smtClean="0">
                <a:solidFill>
                  <a:srgbClr val="111111"/>
                </a:solidFill>
              </a:rPr>
              <a:t>Actualmente, Akim sigue </a:t>
            </a:r>
            <a:r>
              <a:rPr lang="es-ES" sz="2000" b="1" i="1" dirty="0" smtClean="0">
                <a:solidFill>
                  <a:srgbClr val="111111"/>
                </a:solidFill>
              </a:rPr>
              <a:t>preparándose</a:t>
            </a:r>
            <a:r>
              <a:rPr lang="es-ES" sz="2000" i="1" dirty="0" smtClean="0">
                <a:solidFill>
                  <a:srgbClr val="111111"/>
                </a:solidFill>
              </a:rPr>
              <a:t> y perfeccionando su </a:t>
            </a:r>
            <a:r>
              <a:rPr lang="es-ES" sz="2000" b="1" i="1" u="sng" dirty="0" smtClean="0">
                <a:solidFill>
                  <a:srgbClr val="FF6600"/>
                </a:solidFill>
              </a:rPr>
              <a:t>talento</a:t>
            </a:r>
            <a:r>
              <a:rPr lang="es-ES" sz="2000" i="1" dirty="0" smtClean="0">
                <a:solidFill>
                  <a:srgbClr val="111111"/>
                </a:solidFill>
              </a:rPr>
              <a:t>.</a:t>
            </a:r>
            <a:endParaRPr lang="es-ES" sz="2000" i="1" dirty="0" smtClean="0">
              <a:solidFill>
                <a:srgbClr val="FFFFFF"/>
              </a:solidFill>
            </a:endParaRPr>
          </a:p>
          <a:p>
            <a:pPr eaLnBrk="0" fontAlgn="ctr" hangingPunct="0"/>
            <a:r>
              <a:rPr lang="es-ES" sz="2000" i="1" u="sng" dirty="0" smtClean="0">
                <a:solidFill>
                  <a:srgbClr val="3366FF"/>
                </a:solidFill>
                <a:latin typeface="Impact" pitchFamily="34" charset="0"/>
              </a:rPr>
              <a:t>Dios hace estos niños prodigios!.</a:t>
            </a:r>
            <a:endParaRPr lang="es-ES" sz="2000" i="1" dirty="0" smtClean="0">
              <a:solidFill>
                <a:srgbClr val="FFFFFF"/>
              </a:solidFill>
            </a:endParaRPr>
          </a:p>
          <a:p>
            <a:pPr eaLnBrk="0" fontAlgn="ctr" hangingPunct="0"/>
            <a:r>
              <a:rPr lang="es-ES" sz="2000" i="1" u="sng" dirty="0" smtClean="0">
                <a:solidFill>
                  <a:srgbClr val="FF6600"/>
                </a:solidFill>
                <a:latin typeface="Impact" pitchFamily="34" charset="0"/>
              </a:rPr>
              <a:t>2005 – Holanda – </a:t>
            </a:r>
            <a:r>
              <a:rPr lang="es-ES" sz="2000" i="1" u="sng" dirty="0" smtClean="0">
                <a:solidFill>
                  <a:srgbClr val="FF6600"/>
                </a:solidFill>
                <a:latin typeface="Impact" pitchFamily="34" charset="0"/>
              </a:rPr>
              <a:t>5</a:t>
            </a:r>
            <a:r>
              <a:rPr lang="es-ES" sz="2000" i="1" u="sng" dirty="0" smtClean="0">
                <a:solidFill>
                  <a:srgbClr val="FF6600"/>
                </a:solidFill>
                <a:latin typeface="Impact" pitchFamily="34" charset="0"/>
              </a:rPr>
              <a:t>años</a:t>
            </a:r>
            <a:endParaRPr lang="es-ES" sz="2000" i="1" dirty="0"/>
          </a:p>
        </p:txBody>
      </p:sp>
    </p:spTree>
  </p:cSld>
  <p:clrMapOvr>
    <a:masterClrMapping/>
  </p:clrMapOvr>
  <p:transition spd="slow" advTm="2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4f8fa96960ac2f96e54c63d6ffdba867.jpg"/>
          <p:cNvPicPr>
            <a:picLocks noChangeAspect="1" noChangeArrowheads="1"/>
          </p:cNvPicPr>
          <p:nvPr/>
        </p:nvPicPr>
        <p:blipFill>
          <a:blip r:embed="rId2" cstate="print"/>
          <a:srcRect/>
          <a:stretch>
            <a:fillRect/>
          </a:stretch>
        </p:blipFill>
        <p:spPr bwMode="auto">
          <a:xfrm>
            <a:off x="0" y="-243408"/>
            <a:ext cx="9144000" cy="7632848"/>
          </a:xfrm>
          <a:prstGeom prst="rect">
            <a:avLst/>
          </a:prstGeom>
          <a:noFill/>
          <a:ln w="9525">
            <a:noFill/>
            <a:miter lim="800000"/>
            <a:headEnd/>
            <a:tailEnd/>
          </a:ln>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61000" contrast="-40000"/>
          </a:blip>
          <a:srcRect/>
          <a:stretch>
            <a:fillRect/>
          </a:stretch>
        </p:blipFill>
        <p:spPr bwMode="auto">
          <a:xfrm>
            <a:off x="0" y="0"/>
            <a:ext cx="9144000" cy="68770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illusion-017"/>
          <p:cNvPicPr>
            <a:picLocks noChangeAspect="1" noChangeArrowheads="1" noCrop="1"/>
          </p:cNvPicPr>
          <p:nvPr/>
        </p:nvPicPr>
        <p:blipFill>
          <a:blip r:embed="rId3"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9" name="Picture 3" descr="http://andrerieufans.com/Special_Guests/Akim/rcmh_22.jpg"/>
          <p:cNvPicPr>
            <a:picLocks noChangeAspect="1" noChangeArrowheads="1"/>
          </p:cNvPicPr>
          <p:nvPr/>
        </p:nvPicPr>
        <p:blipFill>
          <a:blip r:embed="rId4" cstate="print"/>
          <a:srcRect/>
          <a:stretch>
            <a:fillRect/>
          </a:stretch>
        </p:blipFill>
        <p:spPr bwMode="auto">
          <a:xfrm>
            <a:off x="3635896" y="1700808"/>
            <a:ext cx="5169146" cy="4824536"/>
          </a:xfrm>
          <a:prstGeom prst="rect">
            <a:avLst/>
          </a:prstGeom>
          <a:noFill/>
          <a:ln w="9525">
            <a:noFill/>
            <a:miter lim="800000"/>
            <a:headEnd/>
            <a:tailEnd/>
          </a:ln>
        </p:spPr>
      </p:pic>
      <p:pic>
        <p:nvPicPr>
          <p:cNvPr id="10" name="Picture 1" descr="http://andrerieufans.com/Special_Guests/Akim/rcmh33_small.jpg"/>
          <p:cNvPicPr>
            <a:picLocks noChangeAspect="1" noChangeArrowheads="1"/>
          </p:cNvPicPr>
          <p:nvPr/>
        </p:nvPicPr>
        <p:blipFill>
          <a:blip r:embed="rId5" cstate="print"/>
          <a:srcRect/>
          <a:stretch>
            <a:fillRect/>
          </a:stretch>
        </p:blipFill>
        <p:spPr bwMode="auto">
          <a:xfrm>
            <a:off x="611560" y="3356992"/>
            <a:ext cx="2016224" cy="2914884"/>
          </a:xfrm>
          <a:prstGeom prst="rect">
            <a:avLst/>
          </a:prstGeom>
          <a:noFill/>
          <a:ln w="9525">
            <a:noFill/>
            <a:miter lim="800000"/>
            <a:headEnd/>
            <a:tailEnd/>
          </a:ln>
        </p:spPr>
      </p:pic>
      <p:pic>
        <p:nvPicPr>
          <p:cNvPr id="11" name="Picture 2" descr="C:\Documents and Settings\Dell\Escritorio\akim11.jpg"/>
          <p:cNvPicPr>
            <a:picLocks noChangeAspect="1" noChangeArrowheads="1"/>
          </p:cNvPicPr>
          <p:nvPr/>
        </p:nvPicPr>
        <p:blipFill>
          <a:blip r:embed="rId6" cstate="print"/>
          <a:srcRect/>
          <a:stretch>
            <a:fillRect/>
          </a:stretch>
        </p:blipFill>
        <p:spPr bwMode="auto">
          <a:xfrm>
            <a:off x="179512" y="332656"/>
            <a:ext cx="4160838" cy="2570162"/>
          </a:xfrm>
          <a:prstGeom prst="rect">
            <a:avLst/>
          </a:prstGeom>
          <a:noFill/>
          <a:ln w="9525">
            <a:noFill/>
            <a:miter lim="800000"/>
            <a:headEnd/>
            <a:tailEnd/>
          </a:ln>
        </p:spPr>
      </p:pic>
      <p:sp>
        <p:nvSpPr>
          <p:cNvPr id="5" name="Cadre 4"/>
          <p:cNvSpPr>
            <a:spLocks/>
          </p:cNvSpPr>
          <p:nvPr/>
        </p:nvSpPr>
        <p:spPr bwMode="auto">
          <a:xfrm>
            <a:off x="3491880" y="1556792"/>
            <a:ext cx="5483592" cy="5112568"/>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21D951"/>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
        <p:nvSpPr>
          <p:cNvPr id="2" name="Cadre 3"/>
          <p:cNvSpPr/>
          <p:nvPr/>
        </p:nvSpPr>
        <p:spPr>
          <a:xfrm>
            <a:off x="539552" y="3284984"/>
            <a:ext cx="2132135" cy="3068960"/>
          </a:xfrm>
          <a:prstGeom prst="frame">
            <a:avLst>
              <a:gd name="adj1" fmla="val 3762"/>
            </a:avLst>
          </a:prstGeom>
          <a:solidFill>
            <a:srgbClr val="FF0080"/>
          </a:solidFill>
          <a:ln>
            <a:solidFill>
              <a:srgbClr val="FF0080"/>
            </a:solidFill>
          </a:ln>
        </p:spPr>
        <p:style>
          <a:lnRef idx="1">
            <a:schemeClr val="accent1"/>
          </a:lnRef>
          <a:fillRef idx="3">
            <a:schemeClr val="accent1"/>
          </a:fillRef>
          <a:effectRef idx="2">
            <a:schemeClr val="accent1"/>
          </a:effectRef>
          <a:fontRef idx="minor">
            <a:schemeClr val="lt1"/>
          </a:fontRef>
        </p:style>
        <p:txBody>
          <a:bodyPr lIns="37988" tIns="18993" rIns="37988" bIns="18993" anchor="ctr"/>
          <a:lstStyle/>
          <a:p>
            <a:pPr defTabSz="189940" fontAlgn="auto">
              <a:spcBef>
                <a:spcPts val="0"/>
              </a:spcBef>
              <a:spcAft>
                <a:spcPts val="0"/>
              </a:spcAft>
              <a:defRPr/>
            </a:pPr>
            <a:endParaRPr lang="fr-FR" sz="700" dirty="0">
              <a:solidFill>
                <a:schemeClr val="tx1"/>
              </a:solidFill>
            </a:endParaRPr>
          </a:p>
        </p:txBody>
      </p:sp>
      <p:sp>
        <p:nvSpPr>
          <p:cNvPr id="4" name="Cadre 3"/>
          <p:cNvSpPr>
            <a:spLocks/>
          </p:cNvSpPr>
          <p:nvPr/>
        </p:nvSpPr>
        <p:spPr bwMode="auto">
          <a:xfrm>
            <a:off x="179512" y="188640"/>
            <a:ext cx="4248472" cy="2808312"/>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F5F50B"/>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
                                        </p:tgtEl>
                                        <p:attrNameLst>
                                          <p:attrName>style.opacity</p:attrName>
                                        </p:attrNameLst>
                                      </p:cBhvr>
                                      <p:to>
                                        <p:strVal val="0.25"/>
                                      </p:to>
                                    </p:set>
                                    <p:animEffect filter="image" prLst="opacity: 0.25">
                                      <p:cBhvr rctx="IE">
                                        <p:cTn id="7" dur="indefinite"/>
                                        <p:tgtEl>
                                          <p:spTgt spid="8"/>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0"/>
                                        <p:tgtEl>
                                          <p:spTgt spid="4"/>
                                        </p:tgtEl>
                                      </p:cBhvr>
                                    </p:animEffect>
                                  </p:childTnLst>
                                </p:cTn>
                              </p:par>
                              <p:par>
                                <p:cTn id="11" presetID="8" presetClass="emph" presetSubtype="0" fill="hold" grpId="1" nodeType="withEffect">
                                  <p:stCondLst>
                                    <p:cond delay="0"/>
                                  </p:stCondLst>
                                  <p:childTnLst>
                                    <p:animRot by="21600000">
                                      <p:cBhvr>
                                        <p:cTn id="12" dur="5000" fill="hold"/>
                                        <p:tgtEl>
                                          <p:spTgt spid="4"/>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0" fill="hold"/>
                                        <p:tgtEl>
                                          <p:spTgt spid="4"/>
                                        </p:tgtEl>
                                        <p:attrNameLst>
                                          <p:attrName>ppt_x</p:attrName>
                                        </p:attrNameLst>
                                      </p:cBhvr>
                                      <p:tavLst>
                                        <p:tav tm="0">
                                          <p:val>
                                            <p:strVal val="0-#ppt_w/2"/>
                                          </p:val>
                                        </p:tav>
                                        <p:tav tm="100000">
                                          <p:val>
                                            <p:strVal val="#ppt_x"/>
                                          </p:val>
                                        </p:tav>
                                      </p:tavLst>
                                    </p:anim>
                                    <p:anim calcmode="lin" valueType="num">
                                      <p:cBhvr additive="base">
                                        <p:cTn id="16" dur="5000" fill="hold"/>
                                        <p:tgtEl>
                                          <p:spTgt spid="4"/>
                                        </p:tgtEl>
                                        <p:attrNameLst>
                                          <p:attrName>ppt_y</p:attrName>
                                        </p:attrNameLst>
                                      </p:cBhvr>
                                      <p:tavLst>
                                        <p:tav tm="0">
                                          <p:val>
                                            <p:strVal val="#ppt_y"/>
                                          </p:val>
                                        </p:tav>
                                        <p:tav tm="100000">
                                          <p:val>
                                            <p:strVal val="#ppt_y"/>
                                          </p:val>
                                        </p:tav>
                                      </p:tavLst>
                                    </p:anim>
                                  </p:childTnLst>
                                </p:cTn>
                              </p:par>
                              <p:par>
                                <p:cTn id="17" presetID="18" presetClass="entr" presetSubtype="1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trips(downLeft)">
                                      <p:cBhvr>
                                        <p:cTn id="19" dur="5000"/>
                                        <p:tgtEl>
                                          <p:spTgt spid="5"/>
                                        </p:tgtEl>
                                      </p:cBhvr>
                                    </p:animEffect>
                                  </p:childTnLst>
                                </p:cTn>
                              </p:par>
                              <p:par>
                                <p:cTn id="20" presetID="8" presetClass="emph" presetSubtype="0" fill="hold" grpId="1" nodeType="withEffect">
                                  <p:stCondLst>
                                    <p:cond delay="0"/>
                                  </p:stCondLst>
                                  <p:childTnLst>
                                    <p:animRot by="21600000">
                                      <p:cBhvr>
                                        <p:cTn id="21" dur="5000" fill="hold"/>
                                        <p:tgtEl>
                                          <p:spTgt spid="5"/>
                                        </p:tgtEl>
                                        <p:attrNameLst>
                                          <p:attrName>r</p:attrName>
                                        </p:attrNameLst>
                                      </p:cBhvr>
                                    </p:animRot>
                                  </p:childTnLst>
                                </p:cTn>
                              </p:par>
                              <p:par>
                                <p:cTn id="22" presetID="2" presetClass="entr" presetSubtype="8" fill="hold" grpId="2"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0" fill="hold"/>
                                        <p:tgtEl>
                                          <p:spTgt spid="5"/>
                                        </p:tgtEl>
                                        <p:attrNameLst>
                                          <p:attrName>ppt_x</p:attrName>
                                        </p:attrNameLst>
                                      </p:cBhvr>
                                      <p:tavLst>
                                        <p:tav tm="0">
                                          <p:val>
                                            <p:strVal val="0-#ppt_w/2"/>
                                          </p:val>
                                        </p:tav>
                                        <p:tav tm="100000">
                                          <p:val>
                                            <p:strVal val="#ppt_x"/>
                                          </p:val>
                                        </p:tav>
                                      </p:tavLst>
                                    </p:anim>
                                    <p:anim calcmode="lin" valueType="num">
                                      <p:cBhvr additive="base">
                                        <p:cTn id="25" dur="5000" fill="hold"/>
                                        <p:tgtEl>
                                          <p:spTgt spid="5"/>
                                        </p:tgtEl>
                                        <p:attrNameLst>
                                          <p:attrName>ppt_y</p:attrName>
                                        </p:attrNameLst>
                                      </p:cBhvr>
                                      <p:tavLst>
                                        <p:tav tm="0">
                                          <p:val>
                                            <p:strVal val="#ppt_y"/>
                                          </p:val>
                                        </p:tav>
                                        <p:tav tm="100000">
                                          <p:val>
                                            <p:strVal val="#ppt_y"/>
                                          </p:val>
                                        </p:tav>
                                      </p:tavLst>
                                    </p:anim>
                                  </p:childTnLst>
                                </p:cTn>
                              </p:par>
                              <p:par>
                                <p:cTn id="26" presetID="18" presetClass="entr" presetSubtype="12"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strips(downLeft)">
                                      <p:cBhvr>
                                        <p:cTn id="28" dur="5000"/>
                                        <p:tgtEl>
                                          <p:spTgt spid="2"/>
                                        </p:tgtEl>
                                      </p:cBhvr>
                                    </p:animEffect>
                                  </p:childTnLst>
                                </p:cTn>
                              </p:par>
                              <p:par>
                                <p:cTn id="29" presetID="8" presetClass="emph" presetSubtype="0" fill="hold" nodeType="withEffect">
                                  <p:stCondLst>
                                    <p:cond delay="0"/>
                                  </p:stCondLst>
                                  <p:childTnLst>
                                    <p:animRot by="21600000">
                                      <p:cBhvr>
                                        <p:cTn id="30" dur="5000" fill="hold"/>
                                        <p:tgtEl>
                                          <p:spTgt spid="2"/>
                                        </p:tgtEl>
                                        <p:attrNameLst>
                                          <p:attrName>r</p:attrName>
                                        </p:attrNameLst>
                                      </p:cBhvr>
                                    </p:animRot>
                                  </p:childTnLst>
                                </p:cTn>
                              </p:par>
                              <p:par>
                                <p:cTn id="31" presetID="2" presetClass="entr" presetSubtype="8"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0" fill="hold"/>
                                        <p:tgtEl>
                                          <p:spTgt spid="2"/>
                                        </p:tgtEl>
                                        <p:attrNameLst>
                                          <p:attrName>ppt_x</p:attrName>
                                        </p:attrNameLst>
                                      </p:cBhvr>
                                      <p:tavLst>
                                        <p:tav tm="0">
                                          <p:val>
                                            <p:strVal val="0-#ppt_w/2"/>
                                          </p:val>
                                        </p:tav>
                                        <p:tav tm="100000">
                                          <p:val>
                                            <p:strVal val="#ppt_x"/>
                                          </p:val>
                                        </p:tav>
                                      </p:tavLst>
                                    </p:anim>
                                    <p:anim calcmode="lin" valueType="num">
                                      <p:cBhvr additive="base">
                                        <p:cTn id="34" dur="5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4" grpId="0" animBg="1"/>
      <p:bldP spid="4" grpId="1" animBg="1"/>
      <p:bldP spid="4"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467544" y="692696"/>
            <a:ext cx="8136904" cy="5632311"/>
          </a:xfrm>
          <a:prstGeom prst="rect">
            <a:avLst/>
          </a:prstGeom>
        </p:spPr>
        <p:txBody>
          <a:bodyPr wrap="square">
            <a:spAutoFit/>
          </a:bodyPr>
          <a:lstStyle/>
          <a:p>
            <a:r>
              <a:rPr lang="es-ES" sz="2000" b="1" i="1" dirty="0" smtClean="0"/>
              <a:t>Andre Rieu Tenía el esmoquin hecho especialmente para 3 años Akim. Juntos, en el Estadio Roda antes de jugar 18.000 personas que admiran. </a:t>
            </a:r>
            <a:br>
              <a:rPr lang="es-ES" sz="2000" b="1" i="1" dirty="0" smtClean="0"/>
            </a:br>
            <a:r>
              <a:rPr lang="es-ES" sz="2000" b="1" i="1" dirty="0" smtClean="0"/>
              <a:t>Berlín - Mozart comenzó a la edad de cuatro. Akim </a:t>
            </a:r>
            <a:r>
              <a:rPr lang="es-ES" sz="2000" b="1" i="1" dirty="0" err="1" smtClean="0"/>
              <a:t>Camara</a:t>
            </a:r>
            <a:r>
              <a:rPr lang="es-ES" sz="2000" b="1" i="1" dirty="0" smtClean="0"/>
              <a:t> fue hasta que consiguió su primera instrucción de dos de violín en la Escuela de Música, Marzahn Hellersdorf. Hoy el niño milagro es de cinco años y el estudiante más joven de la Escuela Superior de Música "Hanns Eisler". Dio su primer concierto cuando aún estaba en pañales. </a:t>
            </a:r>
            <a:br>
              <a:rPr lang="es-ES" sz="2000" b="1" i="1" dirty="0" smtClean="0"/>
            </a:br>
            <a:r>
              <a:rPr lang="es-ES" sz="2000" b="1" i="1" dirty="0" smtClean="0"/>
              <a:t>Birgit Thiele aún recuerda exactamente cómo Akim paró frente a ella con su violín de juguete de plástico mayo 2003 Esta experiencia Tomó aliento del profesor de violín de distancia. Akim aún no podía hablar correctamente sin embargo; Él sabía los nombres de todos los instrumentos de orquesta. Además de eso, tenía un buen oído para la música. Birgit Thiele instrucciones al niño dos veces por semana durante 45 minutos cada lección. Akim participó con entusiasmo y Learned increíblemente rápido. </a:t>
            </a:r>
            <a:endParaRPr lang="es-ES" sz="2000" b="1" i="1" dirty="0"/>
          </a:p>
        </p:txBody>
      </p:sp>
    </p:spTree>
  </p:cSld>
  <p:clrMapOvr>
    <a:masterClrMapping/>
  </p:clrMapOvr>
  <p:transition spd="slow" advTm="43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8a390502878a64de1ab3f571f4f5fb8b.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61000" contrast="-40000"/>
          </a:blip>
          <a:srcRect/>
          <a:stretch>
            <a:fillRect/>
          </a:stretch>
        </p:blipFill>
        <p:spPr bwMode="auto">
          <a:xfrm>
            <a:off x="0" y="-19050"/>
            <a:ext cx="9144000" cy="68770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2050" name="Picture 2" descr="C:\Documents and Settings\Dell\Escritorio\untitled.bmp"/>
          <p:cNvPicPr>
            <a:picLocks noChangeAspect="1" noChangeArrowheads="1"/>
          </p:cNvPicPr>
          <p:nvPr/>
        </p:nvPicPr>
        <p:blipFill>
          <a:blip r:embed="rId3" cstate="print"/>
          <a:srcRect/>
          <a:stretch>
            <a:fillRect/>
          </a:stretch>
        </p:blipFill>
        <p:spPr bwMode="auto">
          <a:xfrm>
            <a:off x="395536" y="476672"/>
            <a:ext cx="3810000" cy="2809875"/>
          </a:xfrm>
          <a:prstGeom prst="rect">
            <a:avLst/>
          </a:prstGeom>
          <a:noFill/>
        </p:spPr>
      </p:pic>
      <p:pic>
        <p:nvPicPr>
          <p:cNvPr id="3" name="Picture 2" descr="C:\Documents and Settings\Dell\Escritorio\CCCC.bmp"/>
          <p:cNvPicPr>
            <a:picLocks noChangeAspect="1" noChangeArrowheads="1"/>
          </p:cNvPicPr>
          <p:nvPr/>
        </p:nvPicPr>
        <p:blipFill>
          <a:blip r:embed="rId4" cstate="print"/>
          <a:srcRect l="18900" t="9242"/>
          <a:stretch>
            <a:fillRect/>
          </a:stretch>
        </p:blipFill>
        <p:spPr bwMode="auto">
          <a:xfrm>
            <a:off x="3707904" y="2780928"/>
            <a:ext cx="4943872" cy="3535685"/>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6146" name="Picture 2" descr="C:\Documents and Settings\Dell\Escritorio\rieu1a.jpg"/>
          <p:cNvPicPr>
            <a:picLocks noChangeAspect="1" noChangeArrowheads="1"/>
          </p:cNvPicPr>
          <p:nvPr/>
        </p:nvPicPr>
        <p:blipFill>
          <a:blip r:embed="rId3" cstate="print"/>
          <a:srcRect/>
          <a:stretch>
            <a:fillRect/>
          </a:stretch>
        </p:blipFill>
        <p:spPr bwMode="auto">
          <a:xfrm>
            <a:off x="323528" y="260648"/>
            <a:ext cx="5080000" cy="3302000"/>
          </a:xfrm>
          <a:prstGeom prst="rect">
            <a:avLst/>
          </a:prstGeom>
          <a:noFill/>
        </p:spPr>
      </p:pic>
      <p:pic>
        <p:nvPicPr>
          <p:cNvPr id="3" name="Picture 2" descr="C:\Documents and Settings\Dell\Escritorio\rieu2a.jpg"/>
          <p:cNvPicPr>
            <a:picLocks noChangeAspect="1" noChangeArrowheads="1"/>
          </p:cNvPicPr>
          <p:nvPr/>
        </p:nvPicPr>
        <p:blipFill>
          <a:blip r:embed="rId4" cstate="print"/>
          <a:srcRect/>
          <a:stretch>
            <a:fillRect/>
          </a:stretch>
        </p:blipFill>
        <p:spPr bwMode="auto">
          <a:xfrm>
            <a:off x="3851920" y="3212976"/>
            <a:ext cx="5080000" cy="339090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rieu4a.jpg"/>
          <p:cNvPicPr>
            <a:picLocks noChangeAspect="1" noChangeArrowheads="1"/>
          </p:cNvPicPr>
          <p:nvPr/>
        </p:nvPicPr>
        <p:blipFill>
          <a:blip r:embed="rId2" cstate="print"/>
          <a:srcRect/>
          <a:stretch>
            <a:fillRect/>
          </a:stretch>
        </p:blipFill>
        <p:spPr bwMode="auto">
          <a:xfrm>
            <a:off x="0" y="0"/>
            <a:ext cx="9715766" cy="7533456"/>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61000" contrast="-40000"/>
          </a:blip>
          <a:srcRect/>
          <a:stretch>
            <a:fillRect/>
          </a:stretch>
        </p:blipFill>
        <p:spPr bwMode="auto">
          <a:xfrm>
            <a:off x="0" y="0"/>
            <a:ext cx="9144000" cy="68770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1266" name="Picture 2" descr="C:\Documents and Settings\Dell\Escritorio\mqdefaultWQ.jpg"/>
          <p:cNvPicPr>
            <a:picLocks noChangeAspect="1" noChangeArrowheads="1"/>
          </p:cNvPicPr>
          <p:nvPr/>
        </p:nvPicPr>
        <p:blipFill>
          <a:blip r:embed="rId3" cstate="print"/>
          <a:srcRect/>
          <a:stretch>
            <a:fillRect/>
          </a:stretch>
        </p:blipFill>
        <p:spPr bwMode="auto">
          <a:xfrm>
            <a:off x="179513" y="188640"/>
            <a:ext cx="5184576" cy="2916324"/>
          </a:xfrm>
          <a:prstGeom prst="rect">
            <a:avLst/>
          </a:prstGeom>
          <a:noFill/>
        </p:spPr>
      </p:pic>
      <p:pic>
        <p:nvPicPr>
          <p:cNvPr id="3" name="Picture 2" descr="C:\Documents and Settings\Dell\Escritorio\mqdefault.jpg"/>
          <p:cNvPicPr>
            <a:picLocks noChangeAspect="1" noChangeArrowheads="1"/>
          </p:cNvPicPr>
          <p:nvPr/>
        </p:nvPicPr>
        <p:blipFill>
          <a:blip r:embed="rId4" cstate="print"/>
          <a:srcRect/>
          <a:stretch>
            <a:fillRect/>
          </a:stretch>
        </p:blipFill>
        <p:spPr bwMode="auto">
          <a:xfrm>
            <a:off x="2699792" y="3212976"/>
            <a:ext cx="5967986" cy="3356992"/>
          </a:xfrm>
          <a:prstGeom prst="rect">
            <a:avLst/>
          </a:prstGeom>
          <a:noFill/>
        </p:spPr>
      </p:pic>
      <p:sp>
        <p:nvSpPr>
          <p:cNvPr id="4" name="Cadre 3"/>
          <p:cNvSpPr>
            <a:spLocks/>
          </p:cNvSpPr>
          <p:nvPr/>
        </p:nvSpPr>
        <p:spPr bwMode="auto">
          <a:xfrm>
            <a:off x="179512" y="188640"/>
            <a:ext cx="5256584" cy="2880320"/>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00B0F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
        <p:nvSpPr>
          <p:cNvPr id="5" name="Cadre 3"/>
          <p:cNvSpPr>
            <a:spLocks/>
          </p:cNvSpPr>
          <p:nvPr/>
        </p:nvSpPr>
        <p:spPr bwMode="auto">
          <a:xfrm>
            <a:off x="2555776" y="3068960"/>
            <a:ext cx="6120680" cy="3573016"/>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chemeClr val="tx1"/>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0"/>
                                        <p:tgtEl>
                                          <p:spTgt spid="4"/>
                                        </p:tgtEl>
                                      </p:cBhvr>
                                    </p:animEffect>
                                  </p:childTnLst>
                                </p:cTn>
                              </p:par>
                              <p:par>
                                <p:cTn id="11" presetID="8" presetClass="emph" presetSubtype="0" fill="hold" grpId="1" nodeType="withEffect">
                                  <p:stCondLst>
                                    <p:cond delay="0"/>
                                  </p:stCondLst>
                                  <p:childTnLst>
                                    <p:animRot by="21600000">
                                      <p:cBhvr>
                                        <p:cTn id="12" dur="5000" fill="hold"/>
                                        <p:tgtEl>
                                          <p:spTgt spid="4"/>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0" fill="hold"/>
                                        <p:tgtEl>
                                          <p:spTgt spid="4"/>
                                        </p:tgtEl>
                                        <p:attrNameLst>
                                          <p:attrName>ppt_x</p:attrName>
                                        </p:attrNameLst>
                                      </p:cBhvr>
                                      <p:tavLst>
                                        <p:tav tm="0">
                                          <p:val>
                                            <p:strVal val="0-#ppt_w/2"/>
                                          </p:val>
                                        </p:tav>
                                        <p:tav tm="100000">
                                          <p:val>
                                            <p:strVal val="#ppt_x"/>
                                          </p:val>
                                        </p:tav>
                                      </p:tavLst>
                                    </p:anim>
                                    <p:anim calcmode="lin" valueType="num">
                                      <p:cBhvr additive="base">
                                        <p:cTn id="16" dur="5000" fill="hold"/>
                                        <p:tgtEl>
                                          <p:spTgt spid="4"/>
                                        </p:tgtEl>
                                        <p:attrNameLst>
                                          <p:attrName>ppt_y</p:attrName>
                                        </p:attrNameLst>
                                      </p:cBhvr>
                                      <p:tavLst>
                                        <p:tav tm="0">
                                          <p:val>
                                            <p:strVal val="#ppt_y"/>
                                          </p:val>
                                        </p:tav>
                                        <p:tav tm="100000">
                                          <p:val>
                                            <p:strVal val="#ppt_y"/>
                                          </p:val>
                                        </p:tav>
                                      </p:tavLst>
                                    </p:anim>
                                  </p:childTnLst>
                                </p:cTn>
                              </p:par>
                              <p:par>
                                <p:cTn id="17" presetID="18" presetClass="entr" presetSubtype="1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trips(downLeft)">
                                      <p:cBhvr>
                                        <p:cTn id="19" dur="5000"/>
                                        <p:tgtEl>
                                          <p:spTgt spid="5"/>
                                        </p:tgtEl>
                                      </p:cBhvr>
                                    </p:animEffect>
                                  </p:childTnLst>
                                </p:cTn>
                              </p:par>
                              <p:par>
                                <p:cTn id="20" presetID="8" presetClass="emph" presetSubtype="0" fill="hold" grpId="1" nodeType="withEffect">
                                  <p:stCondLst>
                                    <p:cond delay="0"/>
                                  </p:stCondLst>
                                  <p:childTnLst>
                                    <p:animRot by="21600000">
                                      <p:cBhvr>
                                        <p:cTn id="21" dur="5000" fill="hold"/>
                                        <p:tgtEl>
                                          <p:spTgt spid="5"/>
                                        </p:tgtEl>
                                        <p:attrNameLst>
                                          <p:attrName>r</p:attrName>
                                        </p:attrNameLst>
                                      </p:cBhvr>
                                    </p:animRot>
                                  </p:childTnLst>
                                </p:cTn>
                              </p:par>
                              <p:par>
                                <p:cTn id="22" presetID="2" presetClass="entr" presetSubtype="8" fill="hold" grpId="2"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0" fill="hold"/>
                                        <p:tgtEl>
                                          <p:spTgt spid="5"/>
                                        </p:tgtEl>
                                        <p:attrNameLst>
                                          <p:attrName>ppt_x</p:attrName>
                                        </p:attrNameLst>
                                      </p:cBhvr>
                                      <p:tavLst>
                                        <p:tav tm="0">
                                          <p:val>
                                            <p:strVal val="0-#ppt_w/2"/>
                                          </p:val>
                                        </p:tav>
                                        <p:tav tm="100000">
                                          <p:val>
                                            <p:strVal val="#ppt_x"/>
                                          </p:val>
                                        </p:tav>
                                      </p:tavLst>
                                    </p:anim>
                                    <p:anim calcmode="lin" valueType="num">
                                      <p:cBhvr additive="base">
                                        <p:cTn id="25"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akim_BM_Berlin_Suhl_525005a-300x200.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61000" contrast="-40000"/>
          </a:blip>
          <a:srcRect/>
          <a:stretch>
            <a:fillRect/>
          </a:stretch>
        </p:blipFill>
        <p:spPr bwMode="auto">
          <a:xfrm>
            <a:off x="0" y="0"/>
            <a:ext cx="9144000" cy="68770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2290" name="Picture 2" descr="C:\Documents and Settings\Dell\Escritorio\SSS.jpg"/>
          <p:cNvPicPr>
            <a:picLocks noChangeAspect="1" noChangeArrowheads="1"/>
          </p:cNvPicPr>
          <p:nvPr/>
        </p:nvPicPr>
        <p:blipFill>
          <a:blip r:embed="rId3" cstate="print"/>
          <a:srcRect/>
          <a:stretch>
            <a:fillRect/>
          </a:stretch>
        </p:blipFill>
        <p:spPr bwMode="auto">
          <a:xfrm>
            <a:off x="2123728" y="2852936"/>
            <a:ext cx="6261366" cy="3528392"/>
          </a:xfrm>
          <a:prstGeom prst="rect">
            <a:avLst/>
          </a:prstGeom>
          <a:noFill/>
        </p:spPr>
      </p:pic>
      <p:pic>
        <p:nvPicPr>
          <p:cNvPr id="3" name="Picture 2" descr="C:\Documents and Settings\Dell\Escritorio\Akim-Camara-291x300.jpg"/>
          <p:cNvPicPr>
            <a:picLocks noChangeAspect="1" noChangeArrowheads="1"/>
          </p:cNvPicPr>
          <p:nvPr/>
        </p:nvPicPr>
        <p:blipFill>
          <a:blip r:embed="rId4" cstate="print"/>
          <a:srcRect/>
          <a:stretch>
            <a:fillRect/>
          </a:stretch>
        </p:blipFill>
        <p:spPr bwMode="auto">
          <a:xfrm>
            <a:off x="395536" y="476672"/>
            <a:ext cx="2771775" cy="2857500"/>
          </a:xfrm>
          <a:prstGeom prst="rect">
            <a:avLst/>
          </a:prstGeom>
          <a:noFill/>
        </p:spPr>
      </p:pic>
      <p:sp>
        <p:nvSpPr>
          <p:cNvPr id="4" name="Cadre 3"/>
          <p:cNvSpPr>
            <a:spLocks/>
          </p:cNvSpPr>
          <p:nvPr/>
        </p:nvSpPr>
        <p:spPr bwMode="auto">
          <a:xfrm>
            <a:off x="323528" y="404664"/>
            <a:ext cx="2880320" cy="3024336"/>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00B05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
        <p:nvSpPr>
          <p:cNvPr id="5" name="Cadre 3"/>
          <p:cNvSpPr>
            <a:spLocks/>
          </p:cNvSpPr>
          <p:nvPr/>
        </p:nvSpPr>
        <p:spPr bwMode="auto">
          <a:xfrm>
            <a:off x="2123728" y="2780928"/>
            <a:ext cx="6336704" cy="3600400"/>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F5F50B"/>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pic>
        <p:nvPicPr>
          <p:cNvPr id="7" name="Picture 3" descr="illusion-017"/>
          <p:cNvPicPr>
            <a:picLocks noChangeAspect="1" noChangeArrowheads="1" noCrop="1"/>
          </p:cNvPicPr>
          <p:nvPr/>
        </p:nvPicPr>
        <p:blipFill>
          <a:blip r:embed="rId2" cstate="print">
            <a:duotone>
              <a:schemeClr val="accent5">
                <a:shade val="45000"/>
                <a:satMod val="135000"/>
              </a:schemeClr>
              <a:prstClr val="white"/>
            </a:duotone>
            <a:lum bright="61000" contrast="-40000"/>
          </a:blip>
          <a:srcRect/>
          <a:stretch>
            <a:fillRect/>
          </a:stretch>
        </p:blipFill>
        <p:spPr bwMode="auto">
          <a:xfrm>
            <a:off x="0" y="0"/>
            <a:ext cx="9144000" cy="68770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7"/>
                                        </p:tgtEl>
                                        <p:attrNameLst>
                                          <p:attrName>style.opacity</p:attrName>
                                        </p:attrNameLst>
                                      </p:cBhvr>
                                      <p:to>
                                        <p:strVal val="0.5"/>
                                      </p:to>
                                    </p:set>
                                    <p:animEffect filter="image" prLst="opacity: 0.5">
                                      <p:cBhvr rctx="IE">
                                        <p:cTn id="11" dur="indefinite"/>
                                        <p:tgtEl>
                                          <p:spTgt spid="7"/>
                                        </p:tgtEl>
                                      </p:cBhvr>
                                    </p:animEffect>
                                  </p:childTnLst>
                                </p:cTn>
                              </p:par>
                            </p:childTnLst>
                          </p:cTn>
                        </p:par>
                        <p:par>
                          <p:cTn id="12" fill="hold">
                            <p:stCondLst>
                              <p:cond delay="0"/>
                            </p:stCondLst>
                            <p:childTnLst>
                              <p:par>
                                <p:cTn id="13" presetID="8" presetClass="exit" presetSubtype="32" fill="hold" nodeType="afterEffect">
                                  <p:stCondLst>
                                    <p:cond delay="0"/>
                                  </p:stCondLst>
                                  <p:childTnLst>
                                    <p:animEffect transition="out" filter="diamond(out)">
                                      <p:cBhvr>
                                        <p:cTn id="14" dur="5000"/>
                                        <p:tgtEl>
                                          <p:spTgt spid="7"/>
                                        </p:tgtEl>
                                      </p:cBhvr>
                                    </p:animEffect>
                                    <p:set>
                                      <p:cBhvr>
                                        <p:cTn id="15" dur="1" fill="hold">
                                          <p:stCondLst>
                                            <p:cond delay="4999"/>
                                          </p:stCondLst>
                                        </p:cTn>
                                        <p:tgtEl>
                                          <p:spTgt spid="7"/>
                                        </p:tgtEl>
                                        <p:attrNameLst>
                                          <p:attrName>style.visibility</p:attrName>
                                        </p:attrNameLst>
                                      </p:cBhvr>
                                      <p:to>
                                        <p:strVal val="hidden"/>
                                      </p:to>
                                    </p:set>
                                  </p:childTnLst>
                                </p:cTn>
                              </p:par>
                              <p:par>
                                <p:cTn id="16" presetID="18" presetClass="entr" presetSubtype="12"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Left)">
                                      <p:cBhvr>
                                        <p:cTn id="18" dur="5000"/>
                                        <p:tgtEl>
                                          <p:spTgt spid="4"/>
                                        </p:tgtEl>
                                      </p:cBhvr>
                                    </p:animEffect>
                                  </p:childTnLst>
                                </p:cTn>
                              </p:par>
                              <p:par>
                                <p:cTn id="19" presetID="8" presetClass="emph" presetSubtype="0" fill="hold" grpId="1" nodeType="withEffect">
                                  <p:stCondLst>
                                    <p:cond delay="0"/>
                                  </p:stCondLst>
                                  <p:childTnLst>
                                    <p:animRot by="21600000">
                                      <p:cBhvr>
                                        <p:cTn id="20" dur="5000" fill="hold"/>
                                        <p:tgtEl>
                                          <p:spTgt spid="4"/>
                                        </p:tgtEl>
                                        <p:attrNameLst>
                                          <p:attrName>r</p:attrName>
                                        </p:attrNameLst>
                                      </p:cBhvr>
                                    </p:animRot>
                                  </p:childTnLst>
                                </p:cTn>
                              </p:par>
                              <p:par>
                                <p:cTn id="21" presetID="2" presetClass="entr" presetSubtype="8" fill="hold" grpId="2"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0" fill="hold"/>
                                        <p:tgtEl>
                                          <p:spTgt spid="4"/>
                                        </p:tgtEl>
                                        <p:attrNameLst>
                                          <p:attrName>ppt_x</p:attrName>
                                        </p:attrNameLst>
                                      </p:cBhvr>
                                      <p:tavLst>
                                        <p:tav tm="0">
                                          <p:val>
                                            <p:strVal val="0-#ppt_w/2"/>
                                          </p:val>
                                        </p:tav>
                                        <p:tav tm="100000">
                                          <p:val>
                                            <p:strVal val="#ppt_x"/>
                                          </p:val>
                                        </p:tav>
                                      </p:tavLst>
                                    </p:anim>
                                    <p:anim calcmode="lin" valueType="num">
                                      <p:cBhvr additive="base">
                                        <p:cTn id="24" dur="5000" fill="hold"/>
                                        <p:tgtEl>
                                          <p:spTgt spid="4"/>
                                        </p:tgtEl>
                                        <p:attrNameLst>
                                          <p:attrName>ppt_y</p:attrName>
                                        </p:attrNameLst>
                                      </p:cBhvr>
                                      <p:tavLst>
                                        <p:tav tm="0">
                                          <p:val>
                                            <p:strVal val="#ppt_y"/>
                                          </p:val>
                                        </p:tav>
                                        <p:tav tm="100000">
                                          <p:val>
                                            <p:strVal val="#ppt_y"/>
                                          </p:val>
                                        </p:tav>
                                      </p:tavLst>
                                    </p:anim>
                                  </p:childTnLst>
                                </p:cTn>
                              </p:par>
                              <p:par>
                                <p:cTn id="25" presetID="18" presetClass="entr" presetSubtype="12"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strips(downLeft)">
                                      <p:cBhvr>
                                        <p:cTn id="27" dur="5000"/>
                                        <p:tgtEl>
                                          <p:spTgt spid="5"/>
                                        </p:tgtEl>
                                      </p:cBhvr>
                                    </p:animEffect>
                                  </p:childTnLst>
                                </p:cTn>
                              </p:par>
                              <p:par>
                                <p:cTn id="28" presetID="8" presetClass="emph" presetSubtype="0" fill="hold" grpId="1" nodeType="withEffect">
                                  <p:stCondLst>
                                    <p:cond delay="0"/>
                                  </p:stCondLst>
                                  <p:childTnLst>
                                    <p:animRot by="21600000">
                                      <p:cBhvr>
                                        <p:cTn id="29" dur="5000" fill="hold"/>
                                        <p:tgtEl>
                                          <p:spTgt spid="5"/>
                                        </p:tgtEl>
                                        <p:attrNameLst>
                                          <p:attrName>r</p:attrName>
                                        </p:attrNameLst>
                                      </p:cBhvr>
                                    </p:animRot>
                                  </p:childTnLst>
                                </p:cTn>
                              </p:par>
                              <p:par>
                                <p:cTn id="30" presetID="2" presetClass="entr" presetSubtype="8" fill="hold" grpId="2"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0" fill="hold"/>
                                        <p:tgtEl>
                                          <p:spTgt spid="5"/>
                                        </p:tgtEl>
                                        <p:attrNameLst>
                                          <p:attrName>ppt_x</p:attrName>
                                        </p:attrNameLst>
                                      </p:cBhvr>
                                      <p:tavLst>
                                        <p:tav tm="0">
                                          <p:val>
                                            <p:strVal val="0-#ppt_w/2"/>
                                          </p:val>
                                        </p:tav>
                                        <p:tav tm="100000">
                                          <p:val>
                                            <p:strVal val="#ppt_x"/>
                                          </p:val>
                                        </p:tav>
                                      </p:tavLst>
                                    </p:anim>
                                    <p:anim calcmode="lin" valueType="num">
                                      <p:cBhvr additive="base">
                                        <p:cTn id="33"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
        <p:nvSpPr>
          <p:cNvPr id="2" name="1 Rectángulo"/>
          <p:cNvSpPr/>
          <p:nvPr/>
        </p:nvSpPr>
        <p:spPr>
          <a:xfrm>
            <a:off x="971600" y="1268760"/>
            <a:ext cx="7848872" cy="4708981"/>
          </a:xfrm>
          <a:prstGeom prst="rect">
            <a:avLst/>
          </a:prstGeom>
        </p:spPr>
        <p:txBody>
          <a:bodyPr wrap="square">
            <a:spAutoFit/>
          </a:bodyPr>
          <a:lstStyle/>
          <a:p>
            <a:r>
              <a:rPr lang="es-ES" sz="2000" b="1" i="1" dirty="0" smtClean="0"/>
              <a:t>En diciembre de ese año, los dos años de edad, jugó con la escuela de música en el Concierto de Navidad, "Schneefloeckchen, Weissbroeckchen" </a:t>
            </a:r>
            <a:br>
              <a:rPr lang="es-ES" sz="2000" b="1" i="1" dirty="0" smtClean="0"/>
            </a:br>
            <a:r>
              <a:rPr lang="es-ES" sz="2000" b="1" i="1" dirty="0" smtClean="0"/>
              <a:t>Mayor héroe de Akim es Andre Rieu. Esa razón principal de Gudrun Birgit Thiele y la escuela de música Mueller escribió una carta a Star violinista Andre Rieu. Él respondió aussitôt y Akim invitado a Holanda. Said Gudrun Mueller: Existen los dos juntos y más tarde Jugado en el escenario de "Waldbuehne" de Berlín. </a:t>
            </a:r>
            <a:br>
              <a:rPr lang="es-ES" sz="2000" b="1" i="1" dirty="0" smtClean="0"/>
            </a:br>
            <a:r>
              <a:rPr lang="es-ES" sz="2000" b="1" i="1" dirty="0" smtClean="0"/>
              <a:t>Sin embargo Akim es un niño normal, que va al jardín de infantes y le gusta jugar y le gusta los osos de juguete y los elefantes. Sin embargo, lo que le encanta jugar MOST es su violín o el piano, Todo lo que aprende como un segundo instrumento. Exactamente igual que Mozart joven en ese momento.</a:t>
            </a:r>
          </a:p>
        </p:txBody>
      </p:sp>
    </p:spTree>
  </p:cSld>
  <p:clrMapOvr>
    <a:masterClrMapping/>
  </p:clrMapOvr>
  <p:transition spd="slow" advTm="3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akim11.jpg"/>
          <p:cNvPicPr>
            <a:picLocks noChangeAspect="1" noChangeArrowheads="1"/>
          </p:cNvPicPr>
          <p:nvPr/>
        </p:nvPicPr>
        <p:blipFill>
          <a:blip r:embed="rId2" cstate="print"/>
          <a:srcRect/>
          <a:stretch>
            <a:fillRect/>
          </a:stretch>
        </p:blipFill>
        <p:spPr bwMode="auto">
          <a:xfrm>
            <a:off x="755576" y="332656"/>
            <a:ext cx="3384376" cy="2304256"/>
          </a:xfrm>
          <a:prstGeom prst="rect">
            <a:avLst/>
          </a:prstGeom>
          <a:noFill/>
          <a:ln w="9525">
            <a:noFill/>
            <a:miter lim="800000"/>
            <a:headEnd/>
            <a:tailEnd/>
          </a:ln>
        </p:spPr>
      </p:pic>
      <p:sp>
        <p:nvSpPr>
          <p:cNvPr id="3" name="Cadre 4"/>
          <p:cNvSpPr>
            <a:spLocks/>
          </p:cNvSpPr>
          <p:nvPr/>
        </p:nvSpPr>
        <p:spPr bwMode="auto">
          <a:xfrm>
            <a:off x="683568" y="260648"/>
            <a:ext cx="3467368" cy="2376264"/>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21D951"/>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pic>
        <p:nvPicPr>
          <p:cNvPr id="4" name="Picture 2" descr="C:\Documents and Settings\Dell\Escritorio\akim11.jpg"/>
          <p:cNvPicPr>
            <a:picLocks noChangeAspect="1" noChangeArrowheads="1"/>
          </p:cNvPicPr>
          <p:nvPr/>
        </p:nvPicPr>
        <p:blipFill>
          <a:blip r:embed="rId2" cstate="print"/>
          <a:srcRect/>
          <a:stretch>
            <a:fillRect/>
          </a:stretch>
        </p:blipFill>
        <p:spPr bwMode="auto">
          <a:xfrm>
            <a:off x="2915816" y="1988840"/>
            <a:ext cx="3384376" cy="2304256"/>
          </a:xfrm>
          <a:prstGeom prst="rect">
            <a:avLst/>
          </a:prstGeom>
          <a:noFill/>
          <a:ln w="9525">
            <a:noFill/>
            <a:miter lim="800000"/>
            <a:headEnd/>
            <a:tailEnd/>
          </a:ln>
        </p:spPr>
      </p:pic>
      <p:sp>
        <p:nvSpPr>
          <p:cNvPr id="6" name="Cadre 4"/>
          <p:cNvSpPr>
            <a:spLocks/>
          </p:cNvSpPr>
          <p:nvPr/>
        </p:nvSpPr>
        <p:spPr bwMode="auto">
          <a:xfrm>
            <a:off x="2843808" y="1916832"/>
            <a:ext cx="3467368" cy="2376264"/>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FFFF0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
        <p:nvSpPr>
          <p:cNvPr id="7" name="Cadre 4"/>
          <p:cNvSpPr>
            <a:spLocks/>
          </p:cNvSpPr>
          <p:nvPr/>
        </p:nvSpPr>
        <p:spPr bwMode="auto">
          <a:xfrm>
            <a:off x="4860032" y="3573016"/>
            <a:ext cx="3467368" cy="2376264"/>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FF000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pic>
        <p:nvPicPr>
          <p:cNvPr id="5" name="Picture 2" descr="C:\Documents and Settings\Dell\Escritorio\akim11.jpg"/>
          <p:cNvPicPr>
            <a:picLocks noChangeAspect="1" noChangeArrowheads="1"/>
          </p:cNvPicPr>
          <p:nvPr/>
        </p:nvPicPr>
        <p:blipFill>
          <a:blip r:embed="rId2" cstate="print"/>
          <a:srcRect/>
          <a:stretch>
            <a:fillRect/>
          </a:stretch>
        </p:blipFill>
        <p:spPr bwMode="auto">
          <a:xfrm>
            <a:off x="5004048" y="3645024"/>
            <a:ext cx="3240360" cy="2232248"/>
          </a:xfrm>
          <a:prstGeom prst="rect">
            <a:avLst/>
          </a:prstGeom>
          <a:noFill/>
          <a:ln w="9525">
            <a:noFill/>
            <a:miter lim="800000"/>
            <a:headEnd/>
            <a:tailEnd/>
          </a:ln>
        </p:spPr>
      </p:pic>
      <p:pic>
        <p:nvPicPr>
          <p:cNvPr id="8" name="Picture 3" descr="illusion-017"/>
          <p:cNvPicPr>
            <a:picLocks noChangeAspect="1" noChangeArrowheads="1" noCrop="1"/>
          </p:cNvPicPr>
          <p:nvPr/>
        </p:nvPicPr>
        <p:blipFill>
          <a:blip r:embed="rId3" cstate="print">
            <a:duotone>
              <a:schemeClr val="accent5">
                <a:shade val="45000"/>
                <a:satMod val="135000"/>
              </a:schemeClr>
              <a:prstClr val="white"/>
            </a:duotone>
            <a:lum bright="61000" contrast="-40000"/>
          </a:blip>
          <a:srcRect/>
          <a:stretch>
            <a:fillRect/>
          </a:stretch>
        </p:blipFill>
        <p:spPr bwMode="auto">
          <a:xfrm>
            <a:off x="0" y="0"/>
            <a:ext cx="9144000" cy="68770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8"/>
                                        </p:tgtEl>
                                        <p:attrNameLst>
                                          <p:attrName>style.opacity</p:attrName>
                                        </p:attrNameLst>
                                      </p:cBhvr>
                                      <p:to>
                                        <p:strVal val="0.5"/>
                                      </p:to>
                                    </p:set>
                                    <p:animEffect filter="image" prLst="opacity: 0.5">
                                      <p:cBhvr rctx="IE">
                                        <p:cTn id="7" dur="indefinite"/>
                                        <p:tgtEl>
                                          <p:spTgt spid="8"/>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8"/>
                                        </p:tgtEl>
                                      </p:cBhvr>
                                    </p:animEffect>
                                    <p:set>
                                      <p:cBhvr>
                                        <p:cTn id="11" dur="1" fill="hold">
                                          <p:stCondLst>
                                            <p:cond delay="4999"/>
                                          </p:stCondLst>
                                        </p:cTn>
                                        <p:tgtEl>
                                          <p:spTgt spid="8"/>
                                        </p:tgtEl>
                                        <p:attrNameLst>
                                          <p:attrName>style.visibility</p:attrName>
                                        </p:attrNameLst>
                                      </p:cBhvr>
                                      <p:to>
                                        <p:strVal val="hidden"/>
                                      </p:to>
                                    </p:set>
                                  </p:childTnLst>
                                </p:cTn>
                              </p:par>
                              <p:par>
                                <p:cTn id="12" presetID="18" presetClass="entr" presetSubtype="12"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downLeft)">
                                      <p:cBhvr>
                                        <p:cTn id="14" dur="5000"/>
                                        <p:tgtEl>
                                          <p:spTgt spid="3"/>
                                        </p:tgtEl>
                                      </p:cBhvr>
                                    </p:animEffect>
                                  </p:childTnLst>
                                </p:cTn>
                              </p:par>
                              <p:par>
                                <p:cTn id="15" presetID="8" presetClass="emph" presetSubtype="0" fill="hold" grpId="1" nodeType="withEffect">
                                  <p:stCondLst>
                                    <p:cond delay="0"/>
                                  </p:stCondLst>
                                  <p:childTnLst>
                                    <p:animRot by="21600000">
                                      <p:cBhvr>
                                        <p:cTn id="16" dur="5000" fill="hold"/>
                                        <p:tgtEl>
                                          <p:spTgt spid="3"/>
                                        </p:tgtEl>
                                        <p:attrNameLst>
                                          <p:attrName>r</p:attrName>
                                        </p:attrNameLst>
                                      </p:cBhvr>
                                    </p:animRot>
                                  </p:childTnLst>
                                </p:cTn>
                              </p:par>
                              <p:par>
                                <p:cTn id="17" presetID="2" presetClass="entr" presetSubtype="8" fill="hold" grpId="2"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0" fill="hold"/>
                                        <p:tgtEl>
                                          <p:spTgt spid="3"/>
                                        </p:tgtEl>
                                        <p:attrNameLst>
                                          <p:attrName>ppt_x</p:attrName>
                                        </p:attrNameLst>
                                      </p:cBhvr>
                                      <p:tavLst>
                                        <p:tav tm="0">
                                          <p:val>
                                            <p:strVal val="0-#ppt_w/2"/>
                                          </p:val>
                                        </p:tav>
                                        <p:tav tm="100000">
                                          <p:val>
                                            <p:strVal val="#ppt_x"/>
                                          </p:val>
                                        </p:tav>
                                      </p:tavLst>
                                    </p:anim>
                                    <p:anim calcmode="lin" valueType="num">
                                      <p:cBhvr additive="base">
                                        <p:cTn id="20" dur="5000" fill="hold"/>
                                        <p:tgtEl>
                                          <p:spTgt spid="3"/>
                                        </p:tgtEl>
                                        <p:attrNameLst>
                                          <p:attrName>ppt_y</p:attrName>
                                        </p:attrNameLst>
                                      </p:cBhvr>
                                      <p:tavLst>
                                        <p:tav tm="0">
                                          <p:val>
                                            <p:strVal val="#ppt_y"/>
                                          </p:val>
                                        </p:tav>
                                        <p:tav tm="100000">
                                          <p:val>
                                            <p:strVal val="#ppt_y"/>
                                          </p:val>
                                        </p:tav>
                                      </p:tavLst>
                                    </p:anim>
                                  </p:childTnLst>
                                </p:cTn>
                              </p:par>
                              <p:par>
                                <p:cTn id="21" presetID="18" presetClass="entr" presetSubtype="12"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strips(downLeft)">
                                      <p:cBhvr>
                                        <p:cTn id="23" dur="5000"/>
                                        <p:tgtEl>
                                          <p:spTgt spid="6"/>
                                        </p:tgtEl>
                                      </p:cBhvr>
                                    </p:animEffect>
                                  </p:childTnLst>
                                </p:cTn>
                              </p:par>
                              <p:par>
                                <p:cTn id="24" presetID="8" presetClass="emph" presetSubtype="0" fill="hold" grpId="1" nodeType="withEffect">
                                  <p:stCondLst>
                                    <p:cond delay="0"/>
                                  </p:stCondLst>
                                  <p:childTnLst>
                                    <p:animRot by="21600000">
                                      <p:cBhvr>
                                        <p:cTn id="25" dur="5000" fill="hold"/>
                                        <p:tgtEl>
                                          <p:spTgt spid="6"/>
                                        </p:tgtEl>
                                        <p:attrNameLst>
                                          <p:attrName>r</p:attrName>
                                        </p:attrNameLst>
                                      </p:cBhvr>
                                    </p:animRot>
                                  </p:childTnLst>
                                </p:cTn>
                              </p:par>
                              <p:par>
                                <p:cTn id="26" presetID="2" presetClass="entr" presetSubtype="8" fill="hold" grpId="2"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0" fill="hold"/>
                                        <p:tgtEl>
                                          <p:spTgt spid="6"/>
                                        </p:tgtEl>
                                        <p:attrNameLst>
                                          <p:attrName>ppt_x</p:attrName>
                                        </p:attrNameLst>
                                      </p:cBhvr>
                                      <p:tavLst>
                                        <p:tav tm="0">
                                          <p:val>
                                            <p:strVal val="0-#ppt_w/2"/>
                                          </p:val>
                                        </p:tav>
                                        <p:tav tm="100000">
                                          <p:val>
                                            <p:strVal val="#ppt_x"/>
                                          </p:val>
                                        </p:tav>
                                      </p:tavLst>
                                    </p:anim>
                                    <p:anim calcmode="lin" valueType="num">
                                      <p:cBhvr additive="base">
                                        <p:cTn id="29" dur="5000" fill="hold"/>
                                        <p:tgtEl>
                                          <p:spTgt spid="6"/>
                                        </p:tgtEl>
                                        <p:attrNameLst>
                                          <p:attrName>ppt_y</p:attrName>
                                        </p:attrNameLst>
                                      </p:cBhvr>
                                      <p:tavLst>
                                        <p:tav tm="0">
                                          <p:val>
                                            <p:strVal val="#ppt_y"/>
                                          </p:val>
                                        </p:tav>
                                        <p:tav tm="100000">
                                          <p:val>
                                            <p:strVal val="#ppt_y"/>
                                          </p:val>
                                        </p:tav>
                                      </p:tavLst>
                                    </p:anim>
                                  </p:childTnLst>
                                </p:cTn>
                              </p:par>
                              <p:par>
                                <p:cTn id="30" presetID="18" presetClass="entr" presetSubtype="12"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strips(downLeft)">
                                      <p:cBhvr>
                                        <p:cTn id="32" dur="5000"/>
                                        <p:tgtEl>
                                          <p:spTgt spid="7"/>
                                        </p:tgtEl>
                                      </p:cBhvr>
                                    </p:animEffect>
                                  </p:childTnLst>
                                </p:cTn>
                              </p:par>
                              <p:par>
                                <p:cTn id="33" presetID="8" presetClass="emph" presetSubtype="0" fill="hold" grpId="1" nodeType="withEffect">
                                  <p:stCondLst>
                                    <p:cond delay="0"/>
                                  </p:stCondLst>
                                  <p:childTnLst>
                                    <p:animRot by="21600000">
                                      <p:cBhvr>
                                        <p:cTn id="34" dur="5000" fill="hold"/>
                                        <p:tgtEl>
                                          <p:spTgt spid="7"/>
                                        </p:tgtEl>
                                        <p:attrNameLst>
                                          <p:attrName>r</p:attrName>
                                        </p:attrNameLst>
                                      </p:cBhvr>
                                    </p:animRot>
                                  </p:childTnLst>
                                </p:cTn>
                              </p:par>
                              <p:par>
                                <p:cTn id="35" presetID="2" presetClass="entr" presetSubtype="8" fill="hold" grpId="2"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0" fill="hold"/>
                                        <p:tgtEl>
                                          <p:spTgt spid="7"/>
                                        </p:tgtEl>
                                        <p:attrNameLst>
                                          <p:attrName>ppt_x</p:attrName>
                                        </p:attrNameLst>
                                      </p:cBhvr>
                                      <p:tavLst>
                                        <p:tav tm="0">
                                          <p:val>
                                            <p:strVal val="0-#ppt_w/2"/>
                                          </p:val>
                                        </p:tav>
                                        <p:tav tm="100000">
                                          <p:val>
                                            <p:strVal val="#ppt_x"/>
                                          </p:val>
                                        </p:tav>
                                      </p:tavLst>
                                    </p:anim>
                                    <p:anim calcmode="lin" valueType="num">
                                      <p:cBhvr additive="base">
                                        <p:cTn id="38" dur="5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6" grpId="0" animBg="1"/>
      <p:bldP spid="6" grpId="1" animBg="1"/>
      <p:bldP spid="6" grpId="2" animBg="1"/>
      <p:bldP spid="7" grpId="0" animBg="1"/>
      <p:bldP spid="7" grpId="1" animBg="1"/>
      <p:bldP spid="7" grpId="2"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9218" name="Picture 2" descr="C:\Documents and Settings\Dell\Escritorio\rcmh_22.jpg"/>
          <p:cNvPicPr>
            <a:picLocks noChangeAspect="1" noChangeArrowheads="1"/>
          </p:cNvPicPr>
          <p:nvPr/>
        </p:nvPicPr>
        <p:blipFill>
          <a:blip r:embed="rId3" cstate="print"/>
          <a:srcRect/>
          <a:stretch>
            <a:fillRect/>
          </a:stretch>
        </p:blipFill>
        <p:spPr bwMode="auto">
          <a:xfrm>
            <a:off x="899592" y="0"/>
            <a:ext cx="7346988" cy="6858000"/>
          </a:xfrm>
          <a:prstGeom prst="rect">
            <a:avLst/>
          </a:prstGeom>
          <a:noFill/>
          <a:ln w="9525">
            <a:noFill/>
            <a:miter lim="800000"/>
            <a:headEnd/>
            <a:tailEnd/>
          </a:ln>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61000" contrast="-40000"/>
          </a:blip>
          <a:srcRect/>
          <a:stretch>
            <a:fillRect/>
          </a:stretch>
        </p:blipFill>
        <p:spPr bwMode="auto">
          <a:xfrm>
            <a:off x="0" y="0"/>
            <a:ext cx="9144000" cy="68770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8" presetClass="exit" presetSubtype="32" fill="hold" nodeType="afterEffect">
                                  <p:stCondLst>
                                    <p:cond delay="0"/>
                                  </p:stCondLst>
                                  <p:childTnLst>
                                    <p:animEffect transition="out" filter="diamond(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333.jpg"/>
          <p:cNvPicPr>
            <a:picLocks noChangeAspect="1" noChangeArrowheads="1"/>
          </p:cNvPicPr>
          <p:nvPr/>
        </p:nvPicPr>
        <p:blipFill>
          <a:blip r:embed="rId2" cstate="print"/>
          <a:srcRect l="6779" r="7097"/>
          <a:stretch>
            <a:fillRect/>
          </a:stretch>
        </p:blipFill>
        <p:spPr bwMode="auto">
          <a:xfrm>
            <a:off x="0" y="0"/>
            <a:ext cx="9612560" cy="6858000"/>
          </a:xfrm>
          <a:prstGeom prst="rect">
            <a:avLst/>
          </a:prstGeom>
          <a:noFill/>
          <a:ln w="9525">
            <a:noFill/>
            <a:miter lim="800000"/>
            <a:headEnd/>
            <a:tailEnd/>
          </a:ln>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61000" contrast="-40000"/>
          </a:blip>
          <a:srcRect/>
          <a:stretch>
            <a:fillRect/>
          </a:stretch>
        </p:blipFill>
        <p:spPr bwMode="auto">
          <a:xfrm>
            <a:off x="0" y="0"/>
            <a:ext cx="9144000" cy="68770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0242" name="Picture 2" descr="C:\Documents and Settings\Dell\Escritorio\rcmh33.jpg"/>
          <p:cNvPicPr>
            <a:picLocks noChangeAspect="1" noChangeArrowheads="1"/>
          </p:cNvPicPr>
          <p:nvPr/>
        </p:nvPicPr>
        <p:blipFill>
          <a:blip r:embed="rId3" cstate="print"/>
          <a:srcRect/>
          <a:stretch>
            <a:fillRect/>
          </a:stretch>
        </p:blipFill>
        <p:spPr bwMode="auto">
          <a:xfrm>
            <a:off x="1835696" y="0"/>
            <a:ext cx="4854151" cy="6858000"/>
          </a:xfrm>
          <a:prstGeom prst="ellipse">
            <a:avLst/>
          </a:prstGeom>
          <a:noFill/>
          <a:ln w="9525">
            <a:noFill/>
            <a:miter lim="800000"/>
            <a:headEnd/>
            <a:tailEnd/>
          </a:ln>
        </p:spPr>
      </p:pic>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61000" contrast="-40000"/>
          </a:blip>
          <a:srcRect/>
          <a:stretch>
            <a:fillRect/>
          </a:stretch>
        </p:blipFill>
        <p:spPr bwMode="auto">
          <a:xfrm>
            <a:off x="0" y="0"/>
            <a:ext cx="9144000" cy="68770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5"/>
                                      </p:to>
                                    </p:set>
                                    <p:animEffect filter="image" prLst="opacity: 0.5">
                                      <p:cBhvr rctx="IE">
                                        <p:cTn id="11" dur="indefinite"/>
                                        <p:tgtEl>
                                          <p:spTgt spid="4"/>
                                        </p:tgtEl>
                                      </p:cBhvr>
                                    </p:animEffect>
                                  </p:childTnLst>
                                </p:cTn>
                              </p:par>
                            </p:childTnLst>
                          </p:cTn>
                        </p:par>
                        <p:par>
                          <p:cTn id="12" fill="hold">
                            <p:stCondLst>
                              <p:cond delay="0"/>
                            </p:stCondLst>
                            <p:childTnLst>
                              <p:par>
                                <p:cTn id="13" presetID="8" presetClass="exit" presetSubtype="32" fill="hold" nodeType="afterEffect">
                                  <p:stCondLst>
                                    <p:cond delay="0"/>
                                  </p:stCondLst>
                                  <p:childTnLst>
                                    <p:animEffect transition="out" filter="diamond(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6386" name="Picture 2" descr="C:\Documents and Settings\Dell\Escritorio\akim_camara5.jpg"/>
          <p:cNvPicPr>
            <a:picLocks noChangeAspect="1" noChangeArrowheads="1"/>
          </p:cNvPicPr>
          <p:nvPr/>
        </p:nvPicPr>
        <p:blipFill>
          <a:blip r:embed="rId3" cstate="print"/>
          <a:srcRect l="1312" r="1564"/>
          <a:stretch>
            <a:fillRect/>
          </a:stretch>
        </p:blipFill>
        <p:spPr bwMode="auto">
          <a:xfrm>
            <a:off x="3275856" y="2420888"/>
            <a:ext cx="5328592" cy="4114800"/>
          </a:xfrm>
          <a:prstGeom prst="rect">
            <a:avLst/>
          </a:prstGeom>
          <a:noFill/>
        </p:spPr>
      </p:pic>
      <p:pic>
        <p:nvPicPr>
          <p:cNvPr id="4" name="Picture 2" descr="C:\Documents and Settings\Dell\Escritorio\akim_camara3.jpg"/>
          <p:cNvPicPr>
            <a:picLocks noChangeAspect="1" noChangeArrowheads="1"/>
          </p:cNvPicPr>
          <p:nvPr/>
        </p:nvPicPr>
        <p:blipFill>
          <a:blip r:embed="rId4" cstate="print"/>
          <a:srcRect/>
          <a:stretch>
            <a:fillRect/>
          </a:stretch>
        </p:blipFill>
        <p:spPr bwMode="auto">
          <a:xfrm>
            <a:off x="683568" y="404664"/>
            <a:ext cx="3800475" cy="2609850"/>
          </a:xfrm>
          <a:prstGeom prst="rect">
            <a:avLst/>
          </a:prstGeom>
          <a:noFill/>
        </p:spPr>
      </p:pic>
      <p:sp>
        <p:nvSpPr>
          <p:cNvPr id="5" name="Cadre 3"/>
          <p:cNvSpPr>
            <a:spLocks/>
          </p:cNvSpPr>
          <p:nvPr/>
        </p:nvSpPr>
        <p:spPr bwMode="auto">
          <a:xfrm>
            <a:off x="611560" y="404664"/>
            <a:ext cx="3816424" cy="2592288"/>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F5F50B"/>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
        <p:nvSpPr>
          <p:cNvPr id="6" name="Cadre 3"/>
          <p:cNvSpPr>
            <a:spLocks/>
          </p:cNvSpPr>
          <p:nvPr/>
        </p:nvSpPr>
        <p:spPr bwMode="auto">
          <a:xfrm>
            <a:off x="3131840" y="2420888"/>
            <a:ext cx="5544616" cy="4248472"/>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FF000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dirty="0">
              <a:solidFill>
                <a:srgbClr val="FF0000"/>
              </a:solidFill>
            </a:endParaRPr>
          </a:p>
        </p:txBody>
      </p:sp>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0"/>
                                        <p:tgtEl>
                                          <p:spTgt spid="5"/>
                                        </p:tgtEl>
                                      </p:cBhvr>
                                    </p:animEffect>
                                  </p:childTnLst>
                                </p:cTn>
                              </p:par>
                              <p:par>
                                <p:cTn id="11" presetID="8" presetClass="emph" presetSubtype="0" fill="hold" grpId="1" nodeType="withEffect">
                                  <p:stCondLst>
                                    <p:cond delay="0"/>
                                  </p:stCondLst>
                                  <p:childTnLst>
                                    <p:animRot by="21600000">
                                      <p:cBhvr>
                                        <p:cTn id="12" dur="5000" fill="hold"/>
                                        <p:tgtEl>
                                          <p:spTgt spid="5"/>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0" fill="hold"/>
                                        <p:tgtEl>
                                          <p:spTgt spid="5"/>
                                        </p:tgtEl>
                                        <p:attrNameLst>
                                          <p:attrName>ppt_x</p:attrName>
                                        </p:attrNameLst>
                                      </p:cBhvr>
                                      <p:tavLst>
                                        <p:tav tm="0">
                                          <p:val>
                                            <p:strVal val="0-#ppt_w/2"/>
                                          </p:val>
                                        </p:tav>
                                        <p:tav tm="100000">
                                          <p:val>
                                            <p:strVal val="#ppt_x"/>
                                          </p:val>
                                        </p:tav>
                                      </p:tavLst>
                                    </p:anim>
                                    <p:anim calcmode="lin" valueType="num">
                                      <p:cBhvr additive="base">
                                        <p:cTn id="16" dur="5000" fill="hold"/>
                                        <p:tgtEl>
                                          <p:spTgt spid="5"/>
                                        </p:tgtEl>
                                        <p:attrNameLst>
                                          <p:attrName>ppt_y</p:attrName>
                                        </p:attrNameLst>
                                      </p:cBhvr>
                                      <p:tavLst>
                                        <p:tav tm="0">
                                          <p:val>
                                            <p:strVal val="#ppt_y"/>
                                          </p:val>
                                        </p:tav>
                                        <p:tav tm="100000">
                                          <p:val>
                                            <p:strVal val="#ppt_y"/>
                                          </p:val>
                                        </p:tav>
                                      </p:tavLst>
                                    </p:anim>
                                  </p:childTnLst>
                                </p:cTn>
                              </p:par>
                              <p:par>
                                <p:cTn id="17" presetID="18" presetClass="entr" presetSubtype="1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strips(downLeft)">
                                      <p:cBhvr>
                                        <p:cTn id="19" dur="5000"/>
                                        <p:tgtEl>
                                          <p:spTgt spid="6"/>
                                        </p:tgtEl>
                                      </p:cBhvr>
                                    </p:animEffect>
                                  </p:childTnLst>
                                </p:cTn>
                              </p:par>
                              <p:par>
                                <p:cTn id="20" presetID="8" presetClass="emph" presetSubtype="0" fill="hold" grpId="1" nodeType="withEffect">
                                  <p:stCondLst>
                                    <p:cond delay="0"/>
                                  </p:stCondLst>
                                  <p:childTnLst>
                                    <p:animRot by="21600000">
                                      <p:cBhvr>
                                        <p:cTn id="21" dur="5000" fill="hold"/>
                                        <p:tgtEl>
                                          <p:spTgt spid="6"/>
                                        </p:tgtEl>
                                        <p:attrNameLst>
                                          <p:attrName>r</p:attrName>
                                        </p:attrNameLst>
                                      </p:cBhvr>
                                    </p:animRot>
                                  </p:childTnLst>
                                </p:cTn>
                              </p:par>
                              <p:par>
                                <p:cTn id="22" presetID="2" presetClass="entr" presetSubtype="8" fill="hold" grpId="2"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0" fill="hold"/>
                                        <p:tgtEl>
                                          <p:spTgt spid="6"/>
                                        </p:tgtEl>
                                        <p:attrNameLst>
                                          <p:attrName>ppt_x</p:attrName>
                                        </p:attrNameLst>
                                      </p:cBhvr>
                                      <p:tavLst>
                                        <p:tav tm="0">
                                          <p:val>
                                            <p:strVal val="0-#ppt_w/2"/>
                                          </p:val>
                                        </p:tav>
                                        <p:tav tm="100000">
                                          <p:val>
                                            <p:strVal val="#ppt_x"/>
                                          </p:val>
                                        </p:tav>
                                      </p:tavLst>
                                    </p:anim>
                                    <p:anim calcmode="lin" valueType="num">
                                      <p:cBhvr additive="base">
                                        <p:cTn id="25" dur="5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ac_jso3.jpg"/>
          <p:cNvPicPr>
            <a:picLocks noChangeAspect="1" noChangeArrowheads="1"/>
          </p:cNvPicPr>
          <p:nvPr/>
        </p:nvPicPr>
        <p:blipFill>
          <a:blip r:embed="rId2" cstate="print"/>
          <a:srcRect/>
          <a:stretch>
            <a:fillRect/>
          </a:stretch>
        </p:blipFill>
        <p:spPr bwMode="auto">
          <a:xfrm>
            <a:off x="0" y="0"/>
            <a:ext cx="9187947" cy="6858000"/>
          </a:xfrm>
          <a:prstGeom prst="rect">
            <a:avLst/>
          </a:prstGeom>
          <a:noFill/>
          <a:ln w="9525">
            <a:noFill/>
            <a:miter lim="800000"/>
            <a:headEnd/>
            <a:tailEnd/>
          </a:ln>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61000" contrast="-40000"/>
          </a:blip>
          <a:srcRect/>
          <a:stretch>
            <a:fillRect/>
          </a:stretch>
        </p:blipFill>
        <p:spPr bwMode="auto">
          <a:xfrm>
            <a:off x="0" y="0"/>
            <a:ext cx="9144000" cy="68770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3314" name="Picture 2" descr="C:\Documents and Settings\Dell\Escritorio\136176018626913126015.png"/>
          <p:cNvPicPr>
            <a:picLocks noChangeAspect="1" noChangeArrowheads="1"/>
          </p:cNvPicPr>
          <p:nvPr/>
        </p:nvPicPr>
        <p:blipFill>
          <a:blip r:embed="rId3" cstate="print"/>
          <a:srcRect/>
          <a:stretch>
            <a:fillRect/>
          </a:stretch>
        </p:blipFill>
        <p:spPr bwMode="auto">
          <a:xfrm>
            <a:off x="3923928" y="2564904"/>
            <a:ext cx="4699001" cy="3473450"/>
          </a:xfrm>
          <a:prstGeom prst="rect">
            <a:avLst/>
          </a:prstGeom>
          <a:noFill/>
        </p:spPr>
      </p:pic>
      <p:pic>
        <p:nvPicPr>
          <p:cNvPr id="3" name="Picture 2" descr="C:\Documents and Settings\Dell\Escritorio\akim_BM_Berlin_Suhl_525005a-300x200.jpg"/>
          <p:cNvPicPr>
            <a:picLocks noChangeAspect="1" noChangeArrowheads="1"/>
          </p:cNvPicPr>
          <p:nvPr/>
        </p:nvPicPr>
        <p:blipFill>
          <a:blip r:embed="rId4" cstate="print"/>
          <a:srcRect/>
          <a:stretch>
            <a:fillRect/>
          </a:stretch>
        </p:blipFill>
        <p:spPr bwMode="auto">
          <a:xfrm>
            <a:off x="611560" y="692696"/>
            <a:ext cx="3780420" cy="2520280"/>
          </a:xfrm>
          <a:prstGeom prst="rect">
            <a:avLst/>
          </a:prstGeom>
          <a:noFill/>
        </p:spPr>
      </p:pic>
      <p:sp>
        <p:nvSpPr>
          <p:cNvPr id="4" name="Cadre 3"/>
          <p:cNvSpPr>
            <a:spLocks/>
          </p:cNvSpPr>
          <p:nvPr/>
        </p:nvSpPr>
        <p:spPr bwMode="auto">
          <a:xfrm>
            <a:off x="611560" y="620688"/>
            <a:ext cx="3816424" cy="2592288"/>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F5F50B"/>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
        <p:nvSpPr>
          <p:cNvPr id="5" name="Cadre 3"/>
          <p:cNvSpPr>
            <a:spLocks/>
          </p:cNvSpPr>
          <p:nvPr/>
        </p:nvSpPr>
        <p:spPr bwMode="auto">
          <a:xfrm>
            <a:off x="3923928" y="2492896"/>
            <a:ext cx="4752528" cy="3600400"/>
          </a:xfrm>
          <a:custGeom>
            <a:avLst/>
            <a:gdLst>
              <a:gd name="T0" fmla="*/ 1835834 w 3671668"/>
              <a:gd name="T1" fmla="*/ 0 h 2459093"/>
              <a:gd name="T2" fmla="*/ 0 w 3671668"/>
              <a:gd name="T3" fmla="*/ 1229547 h 2459093"/>
              <a:gd name="T4" fmla="*/ 1835834 w 3671668"/>
              <a:gd name="T5" fmla="*/ 2459093 h 2459093"/>
              <a:gd name="T6" fmla="*/ 3671668 w 3671668"/>
              <a:gd name="T7" fmla="*/ 1229547 h 2459093"/>
              <a:gd name="T8" fmla="*/ 17694720 60000 65536"/>
              <a:gd name="T9" fmla="*/ 11796480 60000 65536"/>
              <a:gd name="T10" fmla="*/ 5898240 60000 65536"/>
              <a:gd name="T11" fmla="*/ 0 60000 65536"/>
              <a:gd name="T12" fmla="*/ 92511 w 3671668"/>
              <a:gd name="T13" fmla="*/ 92511 h 2459093"/>
              <a:gd name="T14" fmla="*/ 3579157 w 3671668"/>
              <a:gd name="T15" fmla="*/ 2366582 h 2459093"/>
            </a:gdLst>
            <a:ahLst/>
            <a:cxnLst>
              <a:cxn ang="T8">
                <a:pos x="T0" y="T1"/>
              </a:cxn>
              <a:cxn ang="T9">
                <a:pos x="T2" y="T3"/>
              </a:cxn>
              <a:cxn ang="T10">
                <a:pos x="T4" y="T5"/>
              </a:cxn>
              <a:cxn ang="T11">
                <a:pos x="T6" y="T7"/>
              </a:cxn>
            </a:cxnLst>
            <a:rect l="T12" t="T13" r="T14" b="T15"/>
            <a:pathLst>
              <a:path w="3671668" h="2459093">
                <a:moveTo>
                  <a:pt x="0" y="0"/>
                </a:moveTo>
                <a:lnTo>
                  <a:pt x="3671668" y="0"/>
                </a:lnTo>
                <a:lnTo>
                  <a:pt x="3671668" y="2459093"/>
                </a:lnTo>
                <a:lnTo>
                  <a:pt x="0" y="2459093"/>
                </a:lnTo>
                <a:close/>
                <a:moveTo>
                  <a:pt x="92511" y="92511"/>
                </a:moveTo>
                <a:lnTo>
                  <a:pt x="92511" y="2366582"/>
                </a:lnTo>
                <a:lnTo>
                  <a:pt x="3579157" y="2366582"/>
                </a:lnTo>
                <a:lnTo>
                  <a:pt x="3579157" y="92511"/>
                </a:lnTo>
                <a:close/>
              </a:path>
            </a:pathLst>
          </a:custGeom>
          <a:solidFill>
            <a:srgbClr val="7030A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0"/>
                                        <p:tgtEl>
                                          <p:spTgt spid="4"/>
                                        </p:tgtEl>
                                      </p:cBhvr>
                                    </p:animEffect>
                                  </p:childTnLst>
                                </p:cTn>
                              </p:par>
                              <p:par>
                                <p:cTn id="11" presetID="8" presetClass="emph" presetSubtype="0" fill="hold" grpId="1" nodeType="withEffect">
                                  <p:stCondLst>
                                    <p:cond delay="0"/>
                                  </p:stCondLst>
                                  <p:childTnLst>
                                    <p:animRot by="21600000">
                                      <p:cBhvr>
                                        <p:cTn id="12" dur="5000" fill="hold"/>
                                        <p:tgtEl>
                                          <p:spTgt spid="4"/>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0" fill="hold"/>
                                        <p:tgtEl>
                                          <p:spTgt spid="4"/>
                                        </p:tgtEl>
                                        <p:attrNameLst>
                                          <p:attrName>ppt_x</p:attrName>
                                        </p:attrNameLst>
                                      </p:cBhvr>
                                      <p:tavLst>
                                        <p:tav tm="0">
                                          <p:val>
                                            <p:strVal val="0-#ppt_w/2"/>
                                          </p:val>
                                        </p:tav>
                                        <p:tav tm="100000">
                                          <p:val>
                                            <p:strVal val="#ppt_x"/>
                                          </p:val>
                                        </p:tav>
                                      </p:tavLst>
                                    </p:anim>
                                    <p:anim calcmode="lin" valueType="num">
                                      <p:cBhvr additive="base">
                                        <p:cTn id="16" dur="5000" fill="hold"/>
                                        <p:tgtEl>
                                          <p:spTgt spid="4"/>
                                        </p:tgtEl>
                                        <p:attrNameLst>
                                          <p:attrName>ppt_y</p:attrName>
                                        </p:attrNameLst>
                                      </p:cBhvr>
                                      <p:tavLst>
                                        <p:tav tm="0">
                                          <p:val>
                                            <p:strVal val="#ppt_y"/>
                                          </p:val>
                                        </p:tav>
                                        <p:tav tm="100000">
                                          <p:val>
                                            <p:strVal val="#ppt_y"/>
                                          </p:val>
                                        </p:tav>
                                      </p:tavLst>
                                    </p:anim>
                                  </p:childTnLst>
                                </p:cTn>
                              </p:par>
                              <p:par>
                                <p:cTn id="17" presetID="18" presetClass="entr" presetSubtype="1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trips(downLeft)">
                                      <p:cBhvr>
                                        <p:cTn id="19" dur="5000"/>
                                        <p:tgtEl>
                                          <p:spTgt spid="5"/>
                                        </p:tgtEl>
                                      </p:cBhvr>
                                    </p:animEffect>
                                  </p:childTnLst>
                                </p:cTn>
                              </p:par>
                              <p:par>
                                <p:cTn id="20" presetID="8" presetClass="emph" presetSubtype="0" fill="hold" grpId="1" nodeType="withEffect">
                                  <p:stCondLst>
                                    <p:cond delay="0"/>
                                  </p:stCondLst>
                                  <p:childTnLst>
                                    <p:animRot by="21600000">
                                      <p:cBhvr>
                                        <p:cTn id="21" dur="5000" fill="hold"/>
                                        <p:tgtEl>
                                          <p:spTgt spid="5"/>
                                        </p:tgtEl>
                                        <p:attrNameLst>
                                          <p:attrName>r</p:attrName>
                                        </p:attrNameLst>
                                      </p:cBhvr>
                                    </p:animRot>
                                  </p:childTnLst>
                                </p:cTn>
                              </p:par>
                              <p:par>
                                <p:cTn id="22" presetID="2" presetClass="entr" presetSubtype="8" fill="hold" grpId="2"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0" fill="hold"/>
                                        <p:tgtEl>
                                          <p:spTgt spid="5"/>
                                        </p:tgtEl>
                                        <p:attrNameLst>
                                          <p:attrName>ppt_x</p:attrName>
                                        </p:attrNameLst>
                                      </p:cBhvr>
                                      <p:tavLst>
                                        <p:tav tm="0">
                                          <p:val>
                                            <p:strVal val="0-#ppt_w/2"/>
                                          </p:val>
                                        </p:tav>
                                        <p:tav tm="100000">
                                          <p:val>
                                            <p:strVal val="#ppt_x"/>
                                          </p:val>
                                        </p:tav>
                                      </p:tavLst>
                                    </p:anim>
                                    <p:anim calcmode="lin" valueType="num">
                                      <p:cBhvr additive="base">
                                        <p:cTn id="25"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cm_ak.jpg"/>
          <p:cNvPicPr>
            <a:picLocks noChangeAspect="1" noChangeArrowheads="1"/>
          </p:cNvPicPr>
          <p:nvPr/>
        </p:nvPicPr>
        <p:blipFill>
          <a:blip r:embed="rId2" cstate="print"/>
          <a:srcRect/>
          <a:stretch>
            <a:fillRect/>
          </a:stretch>
        </p:blipFill>
        <p:spPr bwMode="auto">
          <a:xfrm>
            <a:off x="0" y="0"/>
            <a:ext cx="9144000" cy="6859668"/>
          </a:xfrm>
          <a:prstGeom prst="rect">
            <a:avLst/>
          </a:prstGeom>
          <a:noFill/>
          <a:ln w="9525">
            <a:noFill/>
            <a:miter lim="800000"/>
            <a:headEnd/>
            <a:tailEnd/>
          </a:ln>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61000" contrast="-40000"/>
          </a:blip>
          <a:srcRect/>
          <a:stretch>
            <a:fillRect/>
          </a:stretch>
        </p:blipFill>
        <p:spPr bwMode="auto">
          <a:xfrm>
            <a:off x="0" y="0"/>
            <a:ext cx="9144000" cy="68770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ac_kf.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61000" contrast="-40000"/>
          </a:blip>
          <a:srcRect/>
          <a:stretch>
            <a:fillRect/>
          </a:stretch>
        </p:blipFill>
        <p:spPr bwMode="auto">
          <a:xfrm>
            <a:off x="0" y="0"/>
            <a:ext cx="9144000" cy="68770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acjso4.jpg"/>
          <p:cNvPicPr>
            <a:picLocks noChangeAspect="1" noChangeArrowheads="1"/>
          </p:cNvPicPr>
          <p:nvPr/>
        </p:nvPicPr>
        <p:blipFill>
          <a:blip r:embed="rId2" cstate="print"/>
          <a:srcRect/>
          <a:stretch>
            <a:fillRect/>
          </a:stretch>
        </p:blipFill>
        <p:spPr bwMode="auto">
          <a:xfrm>
            <a:off x="-1" y="0"/>
            <a:ext cx="9213379" cy="6858000"/>
          </a:xfrm>
          <a:prstGeom prst="rect">
            <a:avLst/>
          </a:prstGeom>
          <a:noFill/>
          <a:ln w="9525">
            <a:noFill/>
            <a:miter lim="800000"/>
            <a:headEnd/>
            <a:tailEnd/>
          </a:ln>
        </p:spPr>
      </p:pic>
      <p:sp>
        <p:nvSpPr>
          <p:cNvPr id="3" name="Cadre 4"/>
          <p:cNvSpPr>
            <a:spLocks/>
          </p:cNvSpPr>
          <p:nvPr/>
        </p:nvSpPr>
        <p:spPr bwMode="auto">
          <a:xfrm>
            <a:off x="683568" y="260648"/>
            <a:ext cx="4104456" cy="3024336"/>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FFFF0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37988" tIns="18993" rIns="37988" bIns="18993" anchor="ctr"/>
          <a:lstStyle/>
          <a:p>
            <a:endParaRPr lang="es-ES"/>
          </a:p>
        </p:txBody>
      </p:sp>
      <p:pic>
        <p:nvPicPr>
          <p:cNvPr id="4" name="Picture 2" descr="C:\Documents and Settings\Dell\Escritorio\acjso4.jpg"/>
          <p:cNvPicPr>
            <a:picLocks noChangeAspect="1" noChangeArrowheads="1"/>
          </p:cNvPicPr>
          <p:nvPr/>
        </p:nvPicPr>
        <p:blipFill>
          <a:blip r:embed="rId2" cstate="print"/>
          <a:srcRect/>
          <a:stretch>
            <a:fillRect/>
          </a:stretch>
        </p:blipFill>
        <p:spPr bwMode="auto">
          <a:xfrm>
            <a:off x="827584" y="332656"/>
            <a:ext cx="3844040" cy="2880320"/>
          </a:xfrm>
          <a:prstGeom prst="rect">
            <a:avLst/>
          </a:prstGeom>
          <a:noFill/>
          <a:ln w="9525">
            <a:noFill/>
            <a:miter lim="800000"/>
            <a:headEnd/>
            <a:tailEnd/>
          </a:ln>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0"/>
                                        <p:tgtEl>
                                          <p:spTgt spid="3"/>
                                        </p:tgtEl>
                                      </p:cBhvr>
                                    </p:animEffect>
                                  </p:childTnLst>
                                </p:cTn>
                              </p:par>
                              <p:par>
                                <p:cTn id="8" presetID="8" presetClass="emph" presetSubtype="0" fill="hold" grpId="1" nodeType="withEffect">
                                  <p:stCondLst>
                                    <p:cond delay="0"/>
                                  </p:stCondLst>
                                  <p:childTnLst>
                                    <p:animRot by="21600000">
                                      <p:cBhvr>
                                        <p:cTn id="9" dur="5000" fill="hold"/>
                                        <p:tgtEl>
                                          <p:spTgt spid="3"/>
                                        </p:tgtEl>
                                        <p:attrNameLst>
                                          <p:attrName>r</p:attrName>
                                        </p:attrNameLst>
                                      </p:cBhvr>
                                    </p:animRot>
                                  </p:childTnLst>
                                </p:cTn>
                              </p:par>
                              <p:par>
                                <p:cTn id="10" presetID="49" presetClass="entr" presetSubtype="0" decel="10000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fltVal val="0"/>
                                          </p:val>
                                        </p:tav>
                                        <p:tav tm="100000">
                                          <p:val>
                                            <p:strVal val="#ppt_w"/>
                                          </p:val>
                                        </p:tav>
                                      </p:tavLst>
                                    </p:anim>
                                    <p:anim calcmode="lin" valueType="num">
                                      <p:cBhvr>
                                        <p:cTn id="13" dur="5000" fill="hold"/>
                                        <p:tgtEl>
                                          <p:spTgt spid="4"/>
                                        </p:tgtEl>
                                        <p:attrNameLst>
                                          <p:attrName>ppt_h</p:attrName>
                                        </p:attrNameLst>
                                      </p:cBhvr>
                                      <p:tavLst>
                                        <p:tav tm="0">
                                          <p:val>
                                            <p:fltVal val="0"/>
                                          </p:val>
                                        </p:tav>
                                        <p:tav tm="100000">
                                          <p:val>
                                            <p:strVal val="#ppt_h"/>
                                          </p:val>
                                        </p:tav>
                                      </p:tavLst>
                                    </p:anim>
                                    <p:anim calcmode="lin" valueType="num">
                                      <p:cBhvr>
                                        <p:cTn id="14" dur="5000" fill="hold"/>
                                        <p:tgtEl>
                                          <p:spTgt spid="4"/>
                                        </p:tgtEl>
                                        <p:attrNameLst>
                                          <p:attrName>style.rotation</p:attrName>
                                        </p:attrNameLst>
                                      </p:cBhvr>
                                      <p:tavLst>
                                        <p:tav tm="0">
                                          <p:val>
                                            <p:fltVal val="360"/>
                                          </p:val>
                                        </p:tav>
                                        <p:tav tm="100000">
                                          <p:val>
                                            <p:fltVal val="0"/>
                                          </p:val>
                                        </p:tav>
                                      </p:tavLst>
                                    </p:anim>
                                    <p:animEffect transition="in" filter="fade">
                                      <p:cBhvr>
                                        <p:cTn id="15" dur="5000"/>
                                        <p:tgtEl>
                                          <p:spTgt spid="4"/>
                                        </p:tgtEl>
                                      </p:cBhvr>
                                    </p:animEffect>
                                  </p:childTnLst>
                                </p:cTn>
                              </p:par>
                              <p:par>
                                <p:cTn id="16" presetID="2" presetClass="entr" presetSubtype="8" fill="hold" grpId="2"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0" fill="hold"/>
                                        <p:tgtEl>
                                          <p:spTgt spid="3"/>
                                        </p:tgtEl>
                                        <p:attrNameLst>
                                          <p:attrName>ppt_x</p:attrName>
                                        </p:attrNameLst>
                                      </p:cBhvr>
                                      <p:tavLst>
                                        <p:tav tm="0">
                                          <p:val>
                                            <p:strVal val="0-#ppt_w/2"/>
                                          </p:val>
                                        </p:tav>
                                        <p:tav tm="100000">
                                          <p:val>
                                            <p:strVal val="#ppt_x"/>
                                          </p:val>
                                        </p:tav>
                                      </p:tavLst>
                                    </p:anim>
                                    <p:anim calcmode="lin" valueType="num">
                                      <p:cBhvr additive="base">
                                        <p:cTn id="19" dur="5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akim-camara2.jpg"/>
          <p:cNvPicPr>
            <a:picLocks noChangeAspect="1" noChangeArrowheads="1"/>
          </p:cNvPicPr>
          <p:nvPr/>
        </p:nvPicPr>
        <p:blipFill>
          <a:blip r:embed="rId2" cstate="print"/>
          <a:srcRect/>
          <a:stretch>
            <a:fillRect/>
          </a:stretch>
        </p:blipFill>
        <p:spPr bwMode="auto">
          <a:xfrm>
            <a:off x="-1" y="0"/>
            <a:ext cx="9228659" cy="6858000"/>
          </a:xfrm>
          <a:prstGeom prst="rect">
            <a:avLst/>
          </a:prstGeom>
          <a:noFill/>
          <a:ln w="9525">
            <a:noFill/>
            <a:miter lim="800000"/>
            <a:headEnd/>
            <a:tailEnd/>
          </a:ln>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61000" contrast="-40000"/>
          </a:blip>
          <a:srcRect/>
          <a:stretch>
            <a:fillRect/>
          </a:stretch>
        </p:blipFill>
        <p:spPr bwMode="auto">
          <a:xfrm>
            <a:off x="0" y="0"/>
            <a:ext cx="9144000" cy="6877050"/>
          </a:xfrm>
          <a:prstGeom prst="rect">
            <a:avLst/>
          </a:prstGeom>
          <a:noFill/>
        </p:spPr>
      </p:pic>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333.jpg"/>
          <p:cNvPicPr>
            <a:picLocks noChangeAspect="1" noChangeArrowheads="1"/>
          </p:cNvPicPr>
          <p:nvPr/>
        </p:nvPicPr>
        <p:blipFill>
          <a:blip r:embed="rId2" cstate="print"/>
          <a:srcRect l="6779" r="11295"/>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4139952" y="476672"/>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FF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FF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17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KIN CAMA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AKIN CAMARA</Template>
  <TotalTime>43</TotalTime>
  <Words>150</Words>
  <Application>Microsoft Office PowerPoint</Application>
  <PresentationFormat>Presentación en pantalla (4:3)</PresentationFormat>
  <Paragraphs>46</Paragraphs>
  <Slides>30</Slides>
  <Notes>2</Notes>
  <HiddenSlides>0</HiddenSlides>
  <MMClips>0</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AKIN CAMARA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2014-09-15T19:21:13Z</dcterms:created>
  <dcterms:modified xsi:type="dcterms:W3CDTF">2014-09-15T20:04:22Z</dcterms:modified>
</cp:coreProperties>
</file>