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74" r:id="rId14"/>
    <p:sldId id="273" r:id="rId15"/>
    <p:sldId id="272" r:id="rId16"/>
    <p:sldId id="271" r:id="rId17"/>
    <p:sldId id="270" r:id="rId18"/>
    <p:sldId id="269" r:id="rId19"/>
    <p:sldId id="258" r:id="rId20"/>
    <p:sldId id="278" r:id="rId21"/>
    <p:sldId id="279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Q1zQaDz9/tBC5NfyheI/g==" hashData="qfIY4Od0Uzd5PU4FjOepT1pM4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ED5DF-B96A-47F9-8796-EF38DD84A7F8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1CFA35-828C-40A1-B9E0-BAD1899619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CFA35-828C-40A1-B9E0-BAD1899619F1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C3794B-AF47-4361-8513-8E9D40119F5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13982-C565-49E6-B2E1-F770B3489A93}" type="datetimeFigureOut">
              <a:rPr lang="es-ES" smtClean="0"/>
              <a:pPr/>
              <a:t>23/05/2013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58343-ADD2-4BE6-A033-A3510CEDD1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F6F85B-127E-4EF7-B9F0-C64C475200E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jpeg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Relationship Id="rId9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image" Target="../media/image20.gif"/><Relationship Id="rId7" Type="http://schemas.openxmlformats.org/officeDocument/2006/relationships/image" Target="../media/image2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11" Type="http://schemas.openxmlformats.org/officeDocument/2006/relationships/image" Target="../media/image28.gif"/><Relationship Id="rId5" Type="http://schemas.openxmlformats.org/officeDocument/2006/relationships/image" Target="../media/image22.gif"/><Relationship Id="rId10" Type="http://schemas.openxmlformats.org/officeDocument/2006/relationships/image" Target="../media/image27.gif"/><Relationship Id="rId4" Type="http://schemas.openxmlformats.org/officeDocument/2006/relationships/image" Target="../media/image21.gif"/><Relationship Id="rId9" Type="http://schemas.openxmlformats.org/officeDocument/2006/relationships/image" Target="../media/image2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7.jpe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11.gif"/><Relationship Id="rId10" Type="http://schemas.openxmlformats.org/officeDocument/2006/relationships/image" Target="../media/image14.gif"/><Relationship Id="rId4" Type="http://schemas.openxmlformats.org/officeDocument/2006/relationships/image" Target="../media/image8.jpeg"/><Relationship Id="rId9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gif"/><Relationship Id="rId7" Type="http://schemas.openxmlformats.org/officeDocument/2006/relationships/image" Target="../media/image39.gif"/><Relationship Id="rId12" Type="http://schemas.openxmlformats.org/officeDocument/2006/relationships/image" Target="../media/image44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11" Type="http://schemas.openxmlformats.org/officeDocument/2006/relationships/image" Target="../media/image43.gif"/><Relationship Id="rId5" Type="http://schemas.openxmlformats.org/officeDocument/2006/relationships/image" Target="../media/image37.gif"/><Relationship Id="rId10" Type="http://schemas.openxmlformats.org/officeDocument/2006/relationships/image" Target="../media/image42.gif"/><Relationship Id="rId4" Type="http://schemas.openxmlformats.org/officeDocument/2006/relationships/image" Target="../media/image36.gif"/><Relationship Id="rId9" Type="http://schemas.openxmlformats.org/officeDocument/2006/relationships/image" Target="../media/image4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jpeg"/><Relationship Id="rId7" Type="http://schemas.openxmlformats.org/officeDocument/2006/relationships/image" Target="../media/image10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9.gif"/><Relationship Id="rId4" Type="http://schemas.openxmlformats.org/officeDocument/2006/relationships/image" Target="../media/image11.gif"/><Relationship Id="rId9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openxmlformats.org/officeDocument/2006/relationships/image" Target="../media/image50.gif"/><Relationship Id="rId7" Type="http://schemas.openxmlformats.org/officeDocument/2006/relationships/image" Target="../media/image5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Relationship Id="rId9" Type="http://schemas.openxmlformats.org/officeDocument/2006/relationships/image" Target="../media/image56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jpeg"/><Relationship Id="rId7" Type="http://schemas.openxmlformats.org/officeDocument/2006/relationships/image" Target="../media/image10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9.gif"/><Relationship Id="rId4" Type="http://schemas.openxmlformats.org/officeDocument/2006/relationships/image" Target="../media/image11.gif"/><Relationship Id="rId9" Type="http://schemas.openxmlformats.org/officeDocument/2006/relationships/image" Target="../media/image1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gif"/><Relationship Id="rId3" Type="http://schemas.openxmlformats.org/officeDocument/2006/relationships/image" Target="../media/image62.gif"/><Relationship Id="rId7" Type="http://schemas.openxmlformats.org/officeDocument/2006/relationships/image" Target="../media/image66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10" Type="http://schemas.openxmlformats.org/officeDocument/2006/relationships/image" Target="../media/image69.gif"/><Relationship Id="rId4" Type="http://schemas.openxmlformats.org/officeDocument/2006/relationships/image" Target="../media/image63.gif"/><Relationship Id="rId9" Type="http://schemas.openxmlformats.org/officeDocument/2006/relationships/image" Target="../media/image68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jpeg"/><Relationship Id="rId7" Type="http://schemas.openxmlformats.org/officeDocument/2006/relationships/image" Target="../media/image10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Relationship Id="rId9" Type="http://schemas.openxmlformats.org/officeDocument/2006/relationships/image" Target="../media/image14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4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772816"/>
            <a:ext cx="4391025" cy="885825"/>
          </a:xfrm>
          <a:prstGeom prst="rect">
            <a:avLst/>
          </a:prstGeom>
          <a:noFill/>
        </p:spPr>
      </p:pic>
      <p:pic>
        <p:nvPicPr>
          <p:cNvPr id="1332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836712"/>
            <a:ext cx="3533775" cy="885825"/>
          </a:xfrm>
          <a:prstGeom prst="rect">
            <a:avLst/>
          </a:prstGeom>
          <a:noFill/>
        </p:spPr>
      </p:pic>
      <p:pic>
        <p:nvPicPr>
          <p:cNvPr id="13322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5972175"/>
            <a:ext cx="6286500" cy="885825"/>
          </a:xfrm>
          <a:prstGeom prst="rect">
            <a:avLst/>
          </a:prstGeom>
          <a:noFill/>
        </p:spPr>
      </p:pic>
      <p:pic>
        <p:nvPicPr>
          <p:cNvPr id="13324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5445224"/>
            <a:ext cx="2771775" cy="504826"/>
          </a:xfrm>
          <a:prstGeom prst="rect">
            <a:avLst/>
          </a:prstGeom>
          <a:noFill/>
        </p:spPr>
      </p:pic>
      <p:pic>
        <p:nvPicPr>
          <p:cNvPr id="13326" name="Picture 14" descr="Rendered Imag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188640"/>
            <a:ext cx="3190875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  <p:sndAc>
      <p:stSnd>
        <p:snd r:embed="rId2" name="07-aita semea_oskorr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Usuario\Downloads\AITA SEMEAK\31006_reunion-jugar-cartas-protagonistas-mujeres-desesperad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</p:spPr>
      </p:pic>
      <p:pic>
        <p:nvPicPr>
          <p:cNvPr id="1026" name="Picture 2" descr="C:\Users\Usuario\Downloads\AITA SEMEAK\bar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2247995" cy="1892742"/>
          </a:xfrm>
          <a:prstGeom prst="rect">
            <a:avLst/>
          </a:prstGeom>
          <a:noFill/>
        </p:spPr>
      </p:pic>
      <p:pic>
        <p:nvPicPr>
          <p:cNvPr id="1042" name="Picture 18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237312"/>
            <a:ext cx="4857750" cy="381001"/>
          </a:xfrm>
          <a:prstGeom prst="rect">
            <a:avLst/>
          </a:prstGeom>
          <a:noFill/>
        </p:spPr>
      </p:pic>
      <p:pic>
        <p:nvPicPr>
          <p:cNvPr id="1044" name="Picture 2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6237312"/>
            <a:ext cx="3448050" cy="381001"/>
          </a:xfrm>
          <a:prstGeom prst="rect">
            <a:avLst/>
          </a:prstGeom>
          <a:noFill/>
        </p:spPr>
      </p:pic>
      <p:pic>
        <p:nvPicPr>
          <p:cNvPr id="1046" name="Picture 2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733256"/>
            <a:ext cx="4038600" cy="381001"/>
          </a:xfrm>
          <a:prstGeom prst="rect">
            <a:avLst/>
          </a:prstGeom>
          <a:noFill/>
        </p:spPr>
      </p:pic>
      <p:pic>
        <p:nvPicPr>
          <p:cNvPr id="1048" name="Picture 2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5733256"/>
            <a:ext cx="2838450" cy="381001"/>
          </a:xfrm>
          <a:prstGeom prst="rect">
            <a:avLst/>
          </a:prstGeom>
          <a:noFill/>
        </p:spPr>
      </p:pic>
      <p:pic>
        <p:nvPicPr>
          <p:cNvPr id="1052" name="Picture 28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6" y="5733256"/>
            <a:ext cx="523875" cy="381001"/>
          </a:xfrm>
          <a:prstGeom prst="rect">
            <a:avLst/>
          </a:prstGeom>
          <a:noFill/>
        </p:spPr>
      </p:pic>
      <p:pic>
        <p:nvPicPr>
          <p:cNvPr id="1056" name="Picture 32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56376" y="6237312"/>
            <a:ext cx="5238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AITA SEMEAK\bilbao-20040614-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20688"/>
            <a:ext cx="74676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AITA SEMEAK\puentecolgantewf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76672"/>
            <a:ext cx="68580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_20071227_1_5048174_capture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13176"/>
            <a:ext cx="3743325" cy="381001"/>
          </a:xfrm>
          <a:prstGeom prst="rect">
            <a:avLst/>
          </a:prstGeom>
          <a:noFill/>
        </p:spPr>
      </p:pic>
      <p:pic>
        <p:nvPicPr>
          <p:cNvPr id="41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5013176"/>
            <a:ext cx="2809875" cy="381001"/>
          </a:xfrm>
          <a:prstGeom prst="rect">
            <a:avLst/>
          </a:prstGeom>
          <a:noFill/>
        </p:spPr>
      </p:pic>
      <p:pic>
        <p:nvPicPr>
          <p:cNvPr id="4102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3" y="5013176"/>
            <a:ext cx="3528392" cy="381001"/>
          </a:xfrm>
          <a:prstGeom prst="rect">
            <a:avLst/>
          </a:prstGeom>
          <a:noFill/>
        </p:spPr>
      </p:pic>
      <p:pic>
        <p:nvPicPr>
          <p:cNvPr id="4104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5373216"/>
            <a:ext cx="3343275" cy="381001"/>
          </a:xfrm>
          <a:prstGeom prst="rect">
            <a:avLst/>
          </a:prstGeom>
          <a:noFill/>
        </p:spPr>
      </p:pic>
      <p:pic>
        <p:nvPicPr>
          <p:cNvPr id="4106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877272"/>
            <a:ext cx="3952875" cy="381001"/>
          </a:xfrm>
          <a:prstGeom prst="rect">
            <a:avLst/>
          </a:prstGeom>
          <a:noFill/>
        </p:spPr>
      </p:pic>
      <p:pic>
        <p:nvPicPr>
          <p:cNvPr id="4108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5877272"/>
            <a:ext cx="3848100" cy="381001"/>
          </a:xfrm>
          <a:prstGeom prst="rect">
            <a:avLst/>
          </a:prstGeom>
          <a:noFill/>
        </p:spPr>
      </p:pic>
      <p:pic>
        <p:nvPicPr>
          <p:cNvPr id="4110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280" y="5877272"/>
            <a:ext cx="1752600" cy="381001"/>
          </a:xfrm>
          <a:prstGeom prst="rect">
            <a:avLst/>
          </a:prstGeom>
          <a:noFill/>
        </p:spPr>
      </p:pic>
      <p:pic>
        <p:nvPicPr>
          <p:cNvPr id="4112" name="Picture 16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91680" y="6237312"/>
            <a:ext cx="4143375" cy="381001"/>
          </a:xfrm>
          <a:prstGeom prst="rect">
            <a:avLst/>
          </a:prstGeom>
          <a:noFill/>
        </p:spPr>
      </p:pic>
      <p:pic>
        <p:nvPicPr>
          <p:cNvPr id="4114" name="Picture 18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64088" y="6237312"/>
            <a:ext cx="11430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AITA SEMEAK\31006_reunion-jugar-cartas-protagonistas-mujeres-desesperada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AITA SEMEAK\bar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0"/>
            <a:ext cx="2247995" cy="1892742"/>
          </a:xfrm>
          <a:prstGeom prst="rect">
            <a:avLst/>
          </a:prstGeom>
          <a:noFill/>
        </p:spPr>
      </p:pic>
      <p:pic>
        <p:nvPicPr>
          <p:cNvPr id="4" name="Picture 2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5733256"/>
            <a:ext cx="4038600" cy="381001"/>
          </a:xfrm>
          <a:prstGeom prst="rect">
            <a:avLst/>
          </a:prstGeom>
          <a:noFill/>
        </p:spPr>
      </p:pic>
      <p:pic>
        <p:nvPicPr>
          <p:cNvPr id="5" name="Picture 1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6237312"/>
            <a:ext cx="4857750" cy="381001"/>
          </a:xfrm>
          <a:prstGeom prst="rect">
            <a:avLst/>
          </a:prstGeom>
          <a:noFill/>
        </p:spPr>
      </p:pic>
      <p:pic>
        <p:nvPicPr>
          <p:cNvPr id="6" name="Picture 2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5733256"/>
            <a:ext cx="2838450" cy="381001"/>
          </a:xfrm>
          <a:prstGeom prst="rect">
            <a:avLst/>
          </a:prstGeom>
          <a:noFill/>
        </p:spPr>
      </p:pic>
      <p:pic>
        <p:nvPicPr>
          <p:cNvPr id="7" name="Picture 2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6237312"/>
            <a:ext cx="3448050" cy="381001"/>
          </a:xfrm>
          <a:prstGeom prst="rect">
            <a:avLst/>
          </a:prstGeom>
          <a:noFill/>
        </p:spPr>
      </p:pic>
      <p:pic>
        <p:nvPicPr>
          <p:cNvPr id="9" name="Picture 26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36296" y="5733256"/>
            <a:ext cx="523875" cy="381001"/>
          </a:xfrm>
          <a:prstGeom prst="rect">
            <a:avLst/>
          </a:prstGeom>
          <a:noFill/>
        </p:spPr>
      </p:pic>
      <p:pic>
        <p:nvPicPr>
          <p:cNvPr id="11" name="Picture 30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56376" y="6237312"/>
            <a:ext cx="5238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AITA SEMEAK\que-visitar-en-san-sebastia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412776"/>
            <a:ext cx="5743575" cy="504826"/>
          </a:xfrm>
          <a:prstGeom prst="rect">
            <a:avLst/>
          </a:prstGeom>
          <a:noFill/>
        </p:spPr>
      </p:pic>
      <p:pic>
        <p:nvPicPr>
          <p:cNvPr id="6149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412776"/>
            <a:ext cx="16192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AITA SEMEAK\san_sebastian%20(12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76672"/>
            <a:ext cx="54292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dro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157192"/>
            <a:ext cx="3743325" cy="381001"/>
          </a:xfrm>
          <a:prstGeom prst="rect">
            <a:avLst/>
          </a:prstGeom>
          <a:noFill/>
        </p:spPr>
      </p:pic>
      <p:pic>
        <p:nvPicPr>
          <p:cNvPr id="819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5157192"/>
            <a:ext cx="3276600" cy="381001"/>
          </a:xfrm>
          <a:prstGeom prst="rect">
            <a:avLst/>
          </a:prstGeom>
          <a:noFill/>
        </p:spPr>
      </p:pic>
      <p:pic>
        <p:nvPicPr>
          <p:cNvPr id="819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5157192"/>
            <a:ext cx="1095375" cy="381001"/>
          </a:xfrm>
          <a:prstGeom prst="rect">
            <a:avLst/>
          </a:prstGeom>
          <a:noFill/>
        </p:spPr>
      </p:pic>
      <p:pic>
        <p:nvPicPr>
          <p:cNvPr id="8200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360" y="5157192"/>
            <a:ext cx="1076325" cy="381001"/>
          </a:xfrm>
          <a:prstGeom prst="rect">
            <a:avLst/>
          </a:prstGeom>
          <a:noFill/>
        </p:spPr>
      </p:pic>
      <p:pic>
        <p:nvPicPr>
          <p:cNvPr id="8202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5517232"/>
            <a:ext cx="4667250" cy="381001"/>
          </a:xfrm>
          <a:prstGeom prst="rect">
            <a:avLst/>
          </a:prstGeom>
          <a:noFill/>
        </p:spPr>
      </p:pic>
      <p:pic>
        <p:nvPicPr>
          <p:cNvPr id="8204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6021288"/>
            <a:ext cx="4371975" cy="381001"/>
          </a:xfrm>
          <a:prstGeom prst="rect">
            <a:avLst/>
          </a:prstGeom>
          <a:noFill/>
        </p:spPr>
      </p:pic>
      <p:pic>
        <p:nvPicPr>
          <p:cNvPr id="8206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3968" y="6021288"/>
            <a:ext cx="3448050" cy="381001"/>
          </a:xfrm>
          <a:prstGeom prst="rect">
            <a:avLst/>
          </a:prstGeom>
          <a:noFill/>
        </p:spPr>
      </p:pic>
      <p:pic>
        <p:nvPicPr>
          <p:cNvPr id="8208" name="Picture 16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80312" y="6021288"/>
            <a:ext cx="1547664" cy="381001"/>
          </a:xfrm>
          <a:prstGeom prst="rect">
            <a:avLst/>
          </a:prstGeom>
          <a:noFill/>
        </p:spPr>
      </p:pic>
      <p:pic>
        <p:nvPicPr>
          <p:cNvPr id="8210" name="Picture 18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6476999"/>
            <a:ext cx="3400425" cy="381001"/>
          </a:xfrm>
          <a:prstGeom prst="rect">
            <a:avLst/>
          </a:prstGeom>
          <a:noFill/>
        </p:spPr>
      </p:pic>
      <p:pic>
        <p:nvPicPr>
          <p:cNvPr id="8212" name="Picture 20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51920" y="6476999"/>
            <a:ext cx="45243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AITA SEMEAK\31006_reunion-jugar-cartas-protagonistas-mujeres-desesperad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AITA SEMEAK\bar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2247995" cy="1892742"/>
          </a:xfrm>
          <a:prstGeom prst="rect">
            <a:avLst/>
          </a:prstGeom>
          <a:noFill/>
        </p:spPr>
      </p:pic>
      <p:pic>
        <p:nvPicPr>
          <p:cNvPr id="4" name="Picture 2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661248"/>
            <a:ext cx="4038600" cy="381001"/>
          </a:xfrm>
          <a:prstGeom prst="rect">
            <a:avLst/>
          </a:prstGeom>
          <a:noFill/>
        </p:spPr>
      </p:pic>
      <p:pic>
        <p:nvPicPr>
          <p:cNvPr id="5" name="Picture 1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6237312"/>
            <a:ext cx="4857750" cy="381001"/>
          </a:xfrm>
          <a:prstGeom prst="rect">
            <a:avLst/>
          </a:prstGeom>
          <a:noFill/>
        </p:spPr>
      </p:pic>
      <p:pic>
        <p:nvPicPr>
          <p:cNvPr id="6" name="Picture 2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5661248"/>
            <a:ext cx="2838450" cy="381001"/>
          </a:xfrm>
          <a:prstGeom prst="rect">
            <a:avLst/>
          </a:prstGeom>
          <a:noFill/>
        </p:spPr>
      </p:pic>
      <p:pic>
        <p:nvPicPr>
          <p:cNvPr id="7" name="Picture 2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6237312"/>
            <a:ext cx="3448050" cy="381001"/>
          </a:xfrm>
          <a:prstGeom prst="rect">
            <a:avLst/>
          </a:prstGeom>
          <a:noFill/>
        </p:spPr>
      </p:pic>
      <p:pic>
        <p:nvPicPr>
          <p:cNvPr id="9" name="Picture 2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5661248"/>
            <a:ext cx="523875" cy="381001"/>
          </a:xfrm>
          <a:prstGeom prst="rect">
            <a:avLst/>
          </a:prstGeom>
          <a:noFill/>
        </p:spPr>
      </p:pic>
      <p:pic>
        <p:nvPicPr>
          <p:cNvPr id="11" name="Picture 30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56376" y="6237312"/>
            <a:ext cx="5238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Vitoria_-_Plaza_de_la_Virgen_Blanca_19-1024x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4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32656"/>
            <a:ext cx="37242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jada_del_celedon_vitori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20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0"/>
            <a:ext cx="79533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4_es-historia-pais-vasco-cultura-euskara-artea-ecomuseo-caserio-popular-vasco-muebles-utensilios-vestimentas-herramientas-museo-del-nacionalismo-vasco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085184"/>
            <a:ext cx="3514725" cy="381001"/>
          </a:xfrm>
          <a:prstGeom prst="rect">
            <a:avLst/>
          </a:prstGeom>
          <a:noFill/>
        </p:spPr>
      </p:pic>
      <p:pic>
        <p:nvPicPr>
          <p:cNvPr id="297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5085184"/>
            <a:ext cx="2800350" cy="381001"/>
          </a:xfrm>
          <a:prstGeom prst="rect">
            <a:avLst/>
          </a:prstGeom>
          <a:noFill/>
        </p:spPr>
      </p:pic>
      <p:pic>
        <p:nvPicPr>
          <p:cNvPr id="29702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62650" y="5085184"/>
            <a:ext cx="3181350" cy="381001"/>
          </a:xfrm>
          <a:prstGeom prst="rect">
            <a:avLst/>
          </a:prstGeom>
          <a:noFill/>
        </p:spPr>
      </p:pic>
      <p:pic>
        <p:nvPicPr>
          <p:cNvPr id="29704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5445224"/>
            <a:ext cx="3295650" cy="381001"/>
          </a:xfrm>
          <a:prstGeom prst="rect">
            <a:avLst/>
          </a:prstGeom>
          <a:noFill/>
        </p:spPr>
      </p:pic>
      <p:pic>
        <p:nvPicPr>
          <p:cNvPr id="29706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5949280"/>
            <a:ext cx="4371975" cy="381001"/>
          </a:xfrm>
          <a:prstGeom prst="rect">
            <a:avLst/>
          </a:prstGeom>
          <a:noFill/>
        </p:spPr>
      </p:pic>
      <p:pic>
        <p:nvPicPr>
          <p:cNvPr id="29708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5949280"/>
            <a:ext cx="4343400" cy="381001"/>
          </a:xfrm>
          <a:prstGeom prst="rect">
            <a:avLst/>
          </a:prstGeom>
          <a:noFill/>
        </p:spPr>
      </p:pic>
      <p:pic>
        <p:nvPicPr>
          <p:cNvPr id="29710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776" y="6309320"/>
            <a:ext cx="42005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AITA SEMEAK\31006_reunion-jugar-cartas-protagonistas-mujeres-desesperad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AITA SEMEAK\bar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2247995" cy="1892742"/>
          </a:xfrm>
          <a:prstGeom prst="rect">
            <a:avLst/>
          </a:prstGeom>
          <a:noFill/>
        </p:spPr>
      </p:pic>
      <p:pic>
        <p:nvPicPr>
          <p:cNvPr id="4" name="Picture 2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661248"/>
            <a:ext cx="4038600" cy="381001"/>
          </a:xfrm>
          <a:prstGeom prst="rect">
            <a:avLst/>
          </a:prstGeom>
          <a:noFill/>
        </p:spPr>
      </p:pic>
      <p:pic>
        <p:nvPicPr>
          <p:cNvPr id="6" name="Picture 1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6237312"/>
            <a:ext cx="4857750" cy="381001"/>
          </a:xfrm>
          <a:prstGeom prst="rect">
            <a:avLst/>
          </a:prstGeom>
          <a:noFill/>
        </p:spPr>
      </p:pic>
      <p:pic>
        <p:nvPicPr>
          <p:cNvPr id="8" name="Picture 2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5661248"/>
            <a:ext cx="2838450" cy="381001"/>
          </a:xfrm>
          <a:prstGeom prst="rect">
            <a:avLst/>
          </a:prstGeom>
          <a:noFill/>
        </p:spPr>
      </p:pic>
      <p:pic>
        <p:nvPicPr>
          <p:cNvPr id="9" name="Picture 2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6237312"/>
            <a:ext cx="3448050" cy="381001"/>
          </a:xfrm>
          <a:prstGeom prst="rect">
            <a:avLst/>
          </a:prstGeom>
          <a:noFill/>
        </p:spPr>
      </p:pic>
      <p:pic>
        <p:nvPicPr>
          <p:cNvPr id="10" name="Picture 2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24328" y="5661248"/>
            <a:ext cx="523875" cy="381001"/>
          </a:xfrm>
          <a:prstGeom prst="rect">
            <a:avLst/>
          </a:prstGeom>
          <a:noFill/>
        </p:spPr>
      </p:pic>
      <p:pic>
        <p:nvPicPr>
          <p:cNvPr id="11" name="Picture 30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56376" y="6237312"/>
            <a:ext cx="5238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mpelune%20mairi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0"/>
            <a:ext cx="78390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7264_640px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0"/>
            <a:ext cx="661987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12_bandera_euskadi_gett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013176"/>
            <a:ext cx="4086225" cy="381001"/>
          </a:xfrm>
          <a:prstGeom prst="rect">
            <a:avLst/>
          </a:prstGeom>
          <a:noFill/>
        </p:spPr>
      </p:pic>
      <p:pic>
        <p:nvPicPr>
          <p:cNvPr id="3379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013176"/>
            <a:ext cx="2752725" cy="381001"/>
          </a:xfrm>
          <a:prstGeom prst="rect">
            <a:avLst/>
          </a:prstGeom>
          <a:noFill/>
        </p:spPr>
      </p:pic>
      <p:pic>
        <p:nvPicPr>
          <p:cNvPr id="3379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5013176"/>
            <a:ext cx="1314450" cy="381001"/>
          </a:xfrm>
          <a:prstGeom prst="rect">
            <a:avLst/>
          </a:prstGeom>
          <a:noFill/>
        </p:spPr>
      </p:pic>
      <p:pic>
        <p:nvPicPr>
          <p:cNvPr id="33800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5373216"/>
            <a:ext cx="2857500" cy="381001"/>
          </a:xfrm>
          <a:prstGeom prst="rect">
            <a:avLst/>
          </a:prstGeom>
          <a:noFill/>
        </p:spPr>
      </p:pic>
      <p:pic>
        <p:nvPicPr>
          <p:cNvPr id="33802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5373216"/>
            <a:ext cx="3038475" cy="381001"/>
          </a:xfrm>
          <a:prstGeom prst="rect">
            <a:avLst/>
          </a:prstGeom>
          <a:noFill/>
        </p:spPr>
      </p:pic>
      <p:pic>
        <p:nvPicPr>
          <p:cNvPr id="33804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5877272"/>
            <a:ext cx="4791075" cy="381001"/>
          </a:xfrm>
          <a:prstGeom prst="rect">
            <a:avLst/>
          </a:prstGeom>
          <a:noFill/>
        </p:spPr>
      </p:pic>
      <p:pic>
        <p:nvPicPr>
          <p:cNvPr id="33806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5877272"/>
            <a:ext cx="3133725" cy="381001"/>
          </a:xfrm>
          <a:prstGeom prst="rect">
            <a:avLst/>
          </a:prstGeom>
          <a:noFill/>
        </p:spPr>
      </p:pic>
      <p:pic>
        <p:nvPicPr>
          <p:cNvPr id="33808" name="Picture 16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11760" y="6237312"/>
            <a:ext cx="39719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AITA SEMEAK\31006_reunion-jugar-cartas-protagonistas-mujeres-desesperad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AITA SEMEAK\bar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0"/>
            <a:ext cx="2247995" cy="1892742"/>
          </a:xfrm>
          <a:prstGeom prst="rect">
            <a:avLst/>
          </a:prstGeom>
          <a:noFill/>
        </p:spPr>
      </p:pic>
      <p:pic>
        <p:nvPicPr>
          <p:cNvPr id="4" name="Picture 2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5661248"/>
            <a:ext cx="4038600" cy="381001"/>
          </a:xfrm>
          <a:prstGeom prst="rect">
            <a:avLst/>
          </a:prstGeom>
          <a:noFill/>
        </p:spPr>
      </p:pic>
      <p:pic>
        <p:nvPicPr>
          <p:cNvPr id="5" name="Picture 2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5661248"/>
            <a:ext cx="2838450" cy="381001"/>
          </a:xfrm>
          <a:prstGeom prst="rect">
            <a:avLst/>
          </a:prstGeom>
          <a:noFill/>
        </p:spPr>
      </p:pic>
      <p:pic>
        <p:nvPicPr>
          <p:cNvPr id="6" name="Picture 1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6237312"/>
            <a:ext cx="4857750" cy="381001"/>
          </a:xfrm>
          <a:prstGeom prst="rect">
            <a:avLst/>
          </a:prstGeom>
          <a:noFill/>
        </p:spPr>
      </p:pic>
      <p:pic>
        <p:nvPicPr>
          <p:cNvPr id="7" name="Picture 2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6237312"/>
            <a:ext cx="3448050" cy="381001"/>
          </a:xfrm>
          <a:prstGeom prst="rect">
            <a:avLst/>
          </a:prstGeom>
          <a:noFill/>
        </p:spPr>
      </p:pic>
      <p:pic>
        <p:nvPicPr>
          <p:cNvPr id="8" name="Picture 2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24328" y="5661248"/>
            <a:ext cx="523875" cy="381001"/>
          </a:xfrm>
          <a:prstGeom prst="rect">
            <a:avLst/>
          </a:prstGeom>
          <a:noFill/>
        </p:spPr>
      </p:pic>
      <p:pic>
        <p:nvPicPr>
          <p:cNvPr id="9" name="Picture 30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56376" y="6237312"/>
            <a:ext cx="5238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G_197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378458"/>
          </a:xfrm>
          <a:prstGeom prst="rect">
            <a:avLst/>
          </a:prstGeom>
        </p:spPr>
      </p:pic>
    </p:spTree>
  </p:cSld>
  <p:clrMapOvr>
    <a:masterClrMapping/>
  </p:clrMapOvr>
  <p:transition advTm="12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61</Words>
  <Application>Microsoft Office PowerPoint</Application>
  <PresentationFormat>Presentación en pantalla (4:3)</PresentationFormat>
  <Paragraphs>29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2013-05-23T10:41:15Z</dcterms:created>
  <dcterms:modified xsi:type="dcterms:W3CDTF">2013-05-23T15:35:50Z</dcterms:modified>
</cp:coreProperties>
</file>