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90" r:id="rId4"/>
    <p:sldId id="296" r:id="rId5"/>
    <p:sldId id="295" r:id="rId6"/>
    <p:sldId id="294" r:id="rId7"/>
    <p:sldId id="293" r:id="rId8"/>
    <p:sldId id="292" r:id="rId9"/>
    <p:sldId id="291" r:id="rId10"/>
    <p:sldId id="297" r:id="rId11"/>
    <p:sldId id="301" r:id="rId12"/>
    <p:sldId id="300" r:id="rId13"/>
    <p:sldId id="302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29A0A-2B4E-4F9E-95CE-5345949F160D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72700-1D59-4186-8BE9-0FE7C611A8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A780-D1A4-462D-A053-A53C2149EF88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FC03B-1B88-49B7-80BD-C968F1B8F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CF5A4-5761-408D-A2DE-BA14E6EDC5D4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E6AB7-E6ED-41E2-B35A-D3B01F91C4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0272C-631E-475A-990D-381BB3D241C9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9E3E3-EE9B-457B-883A-CBA607ECFA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1754F-BBBD-4E6E-9EC7-D7DCA8AFD3FD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654D3-B19A-4DA6-BFB8-2EA3EFDE65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8FB6D-AE72-4D93-B34C-8462464F9343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453EF-D75F-4BDD-AF7A-94A51A1F429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B86F4-3538-45DB-8186-A67FB8FBABE8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BB469-1441-48F0-AE9E-F6F2D2DC4E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30220-0D5A-4206-9F63-2F1DD119277C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1DD0C-58CC-458E-B4B4-0C194557B89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A2761-136C-4E1F-B532-960B620A0B3B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48EC-D0BC-44C2-8F13-AA83CF996B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A9D36-006A-44D4-A246-11C6DDB5E8F1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6A058-B287-49E9-BBCF-EA2628324F9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0FD3F-90F9-4815-8C0D-F4610FD1280F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19BDC-A587-44EC-A2C5-1530ABCD41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A9552-178E-489A-9603-BC93D9E0D0E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8A9501-772D-43CE-B615-84C7907E651E}" type="datetimeFigureOut">
              <a:rPr lang="es-ES"/>
              <a:pPr>
                <a:defRPr/>
              </a:pPr>
              <a:t>13/11/2012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65343E-9579-4AD0-8DD7-F4D65E9219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0092A4-0D69-444D-9446-93C204A29F6C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5075" y="2749550"/>
            <a:ext cx="5346700" cy="1651000"/>
          </a:xfrm>
          <a:prstGeom prst="rect">
            <a:avLst/>
          </a:prstGeom>
          <a:noFill/>
        </p:spPr>
      </p:pic>
      <p:sp>
        <p:nvSpPr>
          <p:cNvPr id="2051" name="2 CuadroTexto"/>
          <p:cNvSpPr txBox="1">
            <a:spLocks noChangeArrowheads="1"/>
          </p:cNvSpPr>
          <p:nvPr/>
        </p:nvSpPr>
        <p:spPr bwMode="auto">
          <a:xfrm>
            <a:off x="900113" y="836613"/>
            <a:ext cx="42481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Música    del grupo Los Caños</a:t>
            </a:r>
          </a:p>
          <a:p>
            <a:r>
              <a:rPr lang="es-ES"/>
              <a:t>Canción: Adriana</a:t>
            </a:r>
          </a:p>
          <a:p>
            <a:r>
              <a:rPr lang="es-ES"/>
              <a:t>Imágenes: de Internet</a:t>
            </a:r>
          </a:p>
        </p:txBody>
      </p:sp>
      <p:pic>
        <p:nvPicPr>
          <p:cNvPr id="2052" name="5 Imagen" descr="Tomás..az..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476250"/>
            <a:ext cx="2195512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9" descr="http://www.quedeletras.com/caratulas/los_locos_somos_asi_los_canos_grand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700213"/>
            <a:ext cx="166687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0" descr="C:\Users\Usuario\Downloads\altavoz2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450" y="4005263"/>
            <a:ext cx="7620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9 CuadroTexto"/>
          <p:cNvSpPr txBox="1">
            <a:spLocks noChangeArrowheads="1"/>
          </p:cNvSpPr>
          <p:nvPr/>
        </p:nvSpPr>
        <p:spPr bwMode="auto">
          <a:xfrm>
            <a:off x="4932363" y="5445125"/>
            <a:ext cx="3311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/>
              <a:t>AUTOMATICO</a:t>
            </a:r>
          </a:p>
        </p:txBody>
      </p:sp>
    </p:spTree>
  </p:cSld>
  <p:clrMapOvr>
    <a:masterClrMapping/>
  </p:clrMapOvr>
  <p:transition advTm="6000">
    <p:split orient="vert"/>
    <p:sndAc>
      <p:stSnd>
        <p:snd r:embed="rId2" name="10 adri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n\2937859013_1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323850" y="549275"/>
            <a:ext cx="2879725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chemeClr val="bg1"/>
                </a:solidFill>
              </a:rPr>
              <a:t>No me encapriches tanto así, Adriana Mira que yo no soy sin ti, Adriana. Mi corazón no me obedece en nada, Sólo tu nombre, grita con ganas.</a:t>
            </a:r>
          </a:p>
          <a:p>
            <a:endParaRPr lang="es-ES"/>
          </a:p>
        </p:txBody>
      </p:sp>
      <p:pic>
        <p:nvPicPr>
          <p:cNvPr id="3076" name="Picture 3" descr="C:\Users\Usuario\Documents\AWALPAPERS BONITOS\VCORAZONES\image[6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2925" y="620713"/>
            <a:ext cx="165576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n\2885985942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2411413" y="4724400"/>
            <a:ext cx="50403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/>
              <a:t>Oh, oh, oh, Adriana. Oh, oh, oh, Adriana.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n\0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2781300"/>
            <a:ext cx="5364163" cy="144621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" sz="2200" b="1" dirty="0"/>
              <a:t>Y mi amor que se va, Mi amor que se va y viene, Mi amor que viene y va, Mi amor que no se detiene nunca, no se detiene nunca, Sólo tú puedes parar</a:t>
            </a:r>
          </a:p>
        </p:txBody>
      </p:sp>
    </p:spTree>
  </p:cSld>
  <p:clrMapOvr>
    <a:masterClrMapping/>
  </p:clrMapOvr>
  <p:transition advTm="22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WALPAPERS BONITOS\MUJERES\1005280658416970161202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323850" y="5157788"/>
            <a:ext cx="85693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</a:rPr>
              <a:t>Pero me animas a seguir, Adriana, Y nunca te aburres de mi, Adriana Sigue bailando siempre que me encanta, niña Que si me enciendo, luego me apagas</a:t>
            </a:r>
          </a:p>
        </p:txBody>
      </p:sp>
    </p:spTree>
  </p:cSld>
  <p:clrMapOvr>
    <a:masterClrMapping/>
  </p:clrMapOvr>
  <p:transition advTm="28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Usuario\Documents\AWALPAPERS BONITOS\MUJERES\Animacin11-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3995738" y="5589588"/>
            <a:ext cx="51482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/>
              <a:t>Oh, oh, oh, Adriana, Oh, oh, oh, Adriana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n\7932972827559487296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0" y="5229225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</a:rPr>
              <a:t>Y mi amor que se va, Mi amor que se va y viene, Mi amor que viene y va, Mi amor que no se detiene nunca, no se detiene nunca, Sólo tú puedes parar, mi vida</a:t>
            </a:r>
          </a:p>
        </p:txBody>
      </p:sp>
    </p:spTree>
  </p:cSld>
  <p:clrMapOvr>
    <a:masterClrMapping/>
  </p:clrMapOvr>
  <p:transition advTm="17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Usuario\Downloads\n\3027420036_1_3_arnRuzW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C:\Users\Usuario\Documents\AWALPAPERS BONITOS\PIANOS\vegyes1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836613"/>
            <a:ext cx="9413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5 CuadroTexto"/>
          <p:cNvSpPr txBox="1">
            <a:spLocks noChangeArrowheads="1"/>
          </p:cNvSpPr>
          <p:nvPr/>
        </p:nvSpPr>
        <p:spPr bwMode="auto">
          <a:xfrm>
            <a:off x="0" y="5157788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</a:rPr>
              <a:t>Mira las fotos de aquellos días, Tu pelo rizo y el mar, Tu falda corta y la melodía Con que te iba a buscar, Con que te pude atrapar..</a:t>
            </a:r>
          </a:p>
        </p:txBody>
      </p:sp>
    </p:spTree>
  </p:cSld>
  <p:clrMapOvr>
    <a:masterClrMapping/>
  </p:clrMapOvr>
  <p:transition advTm="17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:\Users\Usuario\Documents\AWALPAPERS BONITOS\MUJERES\MUJERES 22\calsm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6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 b="1">
                <a:solidFill>
                  <a:schemeClr val="bg1"/>
                </a:solidFill>
              </a:rPr>
              <a:t>OH, OH, OH, ADRIANA, OH, ADRIANA, ADRIANA, ADRIANA…</a:t>
            </a:r>
          </a:p>
          <a:p>
            <a:pPr algn="ctr"/>
            <a:r>
              <a:rPr lang="it-IT" sz="2000" b="1">
                <a:solidFill>
                  <a:schemeClr val="bg1"/>
                </a:solidFill>
              </a:rPr>
              <a:t>OH, OH, OH, ADRIANA, OH, ADRIANA, ADRIANA, ADRIANA…,</a:t>
            </a:r>
          </a:p>
          <a:p>
            <a:endParaRPr lang="es-ES"/>
          </a:p>
        </p:txBody>
      </p:sp>
    </p:spTree>
  </p:cSld>
  <p:clrMapOvr>
    <a:masterClrMapping/>
  </p:clrMapOvr>
  <p:transition advTm="13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n\kirmizi[1] (2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Y..MI AMOR QUE SE VA,  MI AMOR QUE SE VA Y VIENE ,MI AMOR QUE VIENE Y VA, MI AMOR QUE NO SE DETIENE NUNCA,NO SE DETIENE NUNCA, SOLO TU PUEDES PARAR.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cuments\AWALPAPERS BONITOS\FONDOS GUAPOSSSS\f2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3 CuadroTexto"/>
          <p:cNvSpPr txBox="1">
            <a:spLocks noChangeArrowheads="1"/>
          </p:cNvSpPr>
          <p:nvPr/>
        </p:nvSpPr>
        <p:spPr bwMode="auto">
          <a:xfrm>
            <a:off x="2411413" y="333375"/>
            <a:ext cx="6732587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600" b="1"/>
              <a:t>OH, OH, OH, ADRIANA,  OH, OH, OH, ADRIANA.. Y.. MI AMOR QUE SE VA, MI AMOR QUE SE VA Y VIENE, MI AMOR QUE VIENE Y VA, MI AMOR QUE NO SE DETIENE NUNCA, NO SE DETIENE NUNCA, SOLO TU PUEDES  PARAR..</a:t>
            </a:r>
          </a:p>
        </p:txBody>
      </p:sp>
      <p:sp>
        <p:nvSpPr>
          <p:cNvPr id="12292" name="4 CuadroTexto"/>
          <p:cNvSpPr txBox="1">
            <a:spLocks noChangeArrowheads="1"/>
          </p:cNvSpPr>
          <p:nvPr/>
        </p:nvSpPr>
        <p:spPr bwMode="auto">
          <a:xfrm>
            <a:off x="0" y="2924175"/>
            <a:ext cx="9144000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600" b="1"/>
              <a:t>OH, OH, OH, ADRIANA, OH, ADRIANA  MI AMOR QUE TE LO DIGO YO,    OH, OH, OH, ADRIANA… MIRAME A  MIS OJITOS , Y.. MI AMOR QUE SE VA, MI AMOR QUE SE  VA Y VIENE, MI AMOR QUE VIENE Y VA,  MI AMOR QUE NO SE DETIENE NUNCA, NO SE DETIENE NUNCA, SOLO TU PUEDES PARAR…</a:t>
            </a:r>
          </a:p>
          <a:p>
            <a:endParaRPr lang="es-ES"/>
          </a:p>
        </p:txBody>
      </p:sp>
      <p:pic>
        <p:nvPicPr>
          <p:cNvPr id="12293" name="Picture 3" descr="C:\Users\Usuario\Documents\AWALPAPERS BONITOS\GIFS GUAPOS\SOLO GIFS\glitter_heart_1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5589588"/>
            <a:ext cx="116522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4" descr="C:\Users\Usuario\Documents\AWALPAPERS BONITOS\GIFS GUAPOS\SOLO GIFS\glitter_heart_1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5589588"/>
            <a:ext cx="1082675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5" descr="C:\Users\Usuario\Documents\AWALPAPERS BONITOS\GIFS GUAPOS\SOLO GIFS\glitter_heart_1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5516563"/>
            <a:ext cx="116522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9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484</Words>
  <Application>Microsoft Office PowerPoint</Application>
  <PresentationFormat>Presentación en pantalla (4:3)</PresentationFormat>
  <Paragraphs>44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38</cp:revision>
  <dcterms:created xsi:type="dcterms:W3CDTF">2012-02-11T19:19:19Z</dcterms:created>
  <dcterms:modified xsi:type="dcterms:W3CDTF">2012-11-13T22:57:27Z</dcterms:modified>
</cp:coreProperties>
</file>