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71" r:id="rId6"/>
    <p:sldId id="272" r:id="rId7"/>
    <p:sldId id="273" r:id="rId8"/>
    <p:sldId id="274" r:id="rId9"/>
    <p:sldId id="275" r:id="rId10"/>
    <p:sldId id="266" r:id="rId11"/>
    <p:sldId id="267" r:id="rId12"/>
    <p:sldId id="268" r:id="rId13"/>
    <p:sldId id="269" r:id="rId14"/>
    <p:sldId id="270" r:id="rId15"/>
    <p:sldId id="259" r:id="rId16"/>
    <p:sldId id="260" r:id="rId17"/>
    <p:sldId id="261" r:id="rId18"/>
    <p:sldId id="262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63" r:id="rId28"/>
    <p:sldId id="289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N1xK3ryngXT07XPxggqmQ" hashData="Hqg/+ssejlk+aIfmhI8uOwsmRY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2" d="100"/>
          <a:sy n="22" d="100"/>
        </p:scale>
        <p:origin x="-8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4F0BC-3A3F-4A30-8845-8E0B11B78CA5}" type="datetimeFigureOut">
              <a:rPr lang="en-US" smtClean="0"/>
              <a:pPr/>
              <a:t>1/13/2013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70E9B1-F2C5-4EA0-8CE4-649C6E99CA1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0E9B1-F2C5-4EA0-8CE4-649C6E99CA1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D075E-3551-48F0-A7D6-CEAE23EA91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D5D30-145C-4AB8-ACCD-073726F76464}" type="datetimeFigureOut">
              <a:rPr lang="en-US" smtClean="0"/>
              <a:pPr/>
              <a:t>1/13/2013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58DBF-5D71-4E19-A347-40CC279E878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B5C74A-802F-4C7B-BA94-C74ED80B59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i.ytimg.com/vi/-DgeeQ0-pxY/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50800">
            <a:solidFill>
              <a:srgbClr val="FFFF00"/>
            </a:solidFill>
          </a:ln>
        </p:spPr>
      </p:pic>
      <p:pic>
        <p:nvPicPr>
          <p:cNvPr id="6" name="Picture 2" descr="http://i.ytimg.com/vi/-DgeeQ0-pxY/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50800">
            <a:solidFill>
              <a:srgbClr val="FFFF00"/>
            </a:solidFill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6" name="Picture 2" descr="http://i.ytimg.com/vi/-DgeeQ0-pxY/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19" y="285728"/>
            <a:ext cx="8572561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50800">
            <a:solidFill>
              <a:srgbClr val="FFFF00"/>
            </a:solidFill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5"/>
            <a:stretch>
              <a:fillRect/>
            </a:stretch>
          </a:blip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6" name="Picture 2" descr="http://i.ytimg.com/vi/-DgeeQ0-pxY/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50800">
            <a:solidFill>
              <a:srgbClr val="FFFF00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1428728" y="3143248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Tormenta</a:t>
            </a:r>
            <a:endParaRPr lang="en-US" sz="3600" b="1" dirty="0"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71670" y="3714752"/>
            <a:ext cx="1785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Argentina</a:t>
            </a:r>
            <a:endParaRPr lang="en-US" sz="1600" b="1" dirty="0"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42910" y="4500570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 chico de mi barrio</a:t>
            </a:r>
            <a:endParaRPr lang="en-US" sz="2400" b="1" dirty="0"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428860" y="5000636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400" b="1" dirty="0"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500430" y="5857892"/>
            <a:ext cx="2214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Automático</a:t>
            </a:r>
            <a:endParaRPr lang="en-US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5000">
    <p:sndAc>
      <p:stSnd>
        <p:snd r:embed="rId3" name="tormenta - vivencias del amor - adios chico de mi barrio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8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7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arm1.staticflickr.com/146/435253380_7a93322a46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14744" y="78579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Adiós, chico de mi barrio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14348" y="1928802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adónde de prisa vas así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C:\Documents and Settings\Administrador\Escritorio\3934730472_d4087f552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71435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pasas en bicicleta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29256" y="1285860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te puedo alcanzar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Documents and Settings\Administrador\Escritorio\227215-1024x768-music_no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64291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andas por el barrio 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72066" y="150017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pregúntale a mi canción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farm8.staticflickr.com/7215/6957678034_3fde852483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642918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que lugar de las calles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171448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beso hoy se escondió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http://farm3.staticflickr.com/2059/2084625080_575dc842b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35716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vienes hacia mi puerta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86116" y="1000108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duerme entre mis brazos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000760" y="185736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descansa ya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658116-1024x768-terrace-with-view-at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928670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aprisiona mi cintura 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43240" y="2071678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por las terrazas 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3504" y="321468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escapar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farm3.staticflickr.com/2070/2216309280_ee2566218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71435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bailar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14612" y="1785926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la ra la la la la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71868" y="285749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la la ra la la la la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Administrador\Escritorio\567441-1024x768-france_pic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714356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86116" y="150017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flores en el pelo 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143372" y="2285992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los pies descalzos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3555" name="Picture 3" descr="http://blogsdelagente.com/blogfiles/sufrir-por-el-entorno/FLORES-GIF16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785926"/>
            <a:ext cx="576943" cy="5133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Documents and Settings\Administrador\Escritorio\ptg01473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86" y="50004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 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5008" y="114298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la cara sucia 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00562" y="178592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cabello largo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215206" y="221455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oh, oh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farm7.staticflickr.com/6186/6043164892_375accd7c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7143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cuéntame que al fin 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488" y="157161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jugar 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2428868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la libertad de poder amar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650177-1024x768-WAITING-FOR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114298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algún rincón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71736" y="2500306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mi casa estoy esperándote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88"/>
            <a:ext cx="9151937" cy="686831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71435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pasas por mi vereda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50017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juegas con mi pollera, si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Documents and Settings\Administrador\Escritorio\838380-1024x768-MB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1214422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regálame tu sonrisa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86116" y="214311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siembra en mi vientre estrellas 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farm5.staticflickr.com/4151/5073466370_679afd166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107154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vienes hacia mi puerta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488" y="300037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duerme entre mis brazos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5008" y="392906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descansa ya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:\Documents and Settings\Administrador\Escritorio\671821-1024x768-mediterranean-terrace---lucia-sar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242886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aprisiona mi cintura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57554" y="350043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por las terrazas</a:t>
            </a: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143504" y="435769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escapar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farm5.staticflickr.com/4037/5161491476_a763df95f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714356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bailar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86182" y="200024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la ra la la la la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3504" y="3571876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la la ra la la la la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946641-1024x768-stre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92867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868" y="200024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flores en el pelo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43438" y="342900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los pies descalzos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195" name="Picture 3" descr="http://usuarios.multimania.es/imagenesegez/flores/flor4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307950">
            <a:off x="3369434" y="3870310"/>
            <a:ext cx="512352" cy="50922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ph1610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86" y="71435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868" y="135729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la cara sucia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143108" y="2000240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cabello largo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72000" y="271462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oh, oh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7.staticflickr.com/6003/5972757512_1bbabb3d7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815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28926" y="7143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cuéntame que al fin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43240" y="150017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jugar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250030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la libertad de poder amar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568349-1024x768-WAI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150017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algún rincón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86116" y="2285992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mi casa estoy esperándote 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438328-1024x768-At-fie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86" y="857232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192880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flores en el pelo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307181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los pies descalzos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101" name="Picture 5" descr="http://www.portalgifs.com/images/gifs-flores-rosas-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955823">
            <a:off x="6698822" y="1859710"/>
            <a:ext cx="797631" cy="93345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istrador\Escritorio\is7920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78579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chico de mi barrio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2214554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la cara sucia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86380" y="357187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cabello largo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5008" y="471488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oh, oh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juis0303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92867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cuéntame que al fin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572132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jugar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14942" y="342900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la libertad de poder amar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Documents and Settings\Administrador\Escritorio\498460-1024x768-wai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Documents and Settings\Administrador\Escritorio\498460-1024x768-wai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498460-1024x768-wai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498460-1024x768-wai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1428736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algún rincón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278605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mi casa estoy esperándote ……….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8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8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megustalima.com/wp-content/uploads/2011/10/Torment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18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362</Words>
  <Application>Microsoft Office PowerPoint</Application>
  <PresentationFormat>Presentación en pantalla (4:3)</PresentationFormat>
  <Paragraphs>103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85</cp:revision>
  <dcterms:created xsi:type="dcterms:W3CDTF">2012-06-07T17:42:34Z</dcterms:created>
  <dcterms:modified xsi:type="dcterms:W3CDTF">2013-01-13T23:20:09Z</dcterms:modified>
</cp:coreProperties>
</file>