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9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D03sKk2RWGIJGXjgKdCvg" hashData="t136GQoZpBSlpmxQlnj6kmZ4aw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FF0000"/>
    <a:srgbClr val="FF0066"/>
    <a:srgbClr val="CC6600"/>
    <a:srgbClr val="993366"/>
    <a:srgbClr val="CC0000"/>
    <a:srgbClr val="FFFF66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3D5A3CBD-69B8-4663-BE9A-8A6242784F1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1BED40-20B9-4C82-B3E7-4405AD46D4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A2B82-9591-45FE-A735-9422EB5191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ACFD6-2275-4956-9FF2-92E5235D0B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D1B18-3D9A-4510-9C65-18298E226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CDBB9-4B42-47DC-8E57-C79F76702E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F9CFC-2277-4830-9205-D44C57C5A7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15CF8-69F5-4C4C-88C4-8A4FBD4895F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35464D-E81F-4E7D-A62E-F3CB1EAAB9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EE23CD-3DA5-45F2-845D-8D38B418A4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417C9-2C87-4801-9306-DDC650E454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0D652-A353-473B-A577-64BB6C4089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A25D0B-3D54-4DE9-9BD3-DAB00EBA53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BC35FD48-D9AD-4318-BA7B-10C187903A9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866440-F113-4FC5-A3AD-8C6745AA8F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0" name="Text Box 26"/>
          <p:cNvSpPr txBox="1">
            <a:spLocks noChangeArrowheads="1"/>
          </p:cNvSpPr>
          <p:nvPr/>
        </p:nvSpPr>
        <p:spPr bwMode="auto">
          <a:xfrm>
            <a:off x="7164388" y="5734050"/>
            <a:ext cx="15113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  <a:effectLst/>
                <a:latin typeface="Trebuchet MS" pitchFamily="34" charset="0"/>
              </a:rPr>
              <a:t>AVANCE</a:t>
            </a:r>
            <a:r>
              <a:rPr lang="es-ES" sz="1200" i="1">
                <a:solidFill>
                  <a:schemeClr val="bg1"/>
                </a:solidFill>
                <a:effectLst/>
                <a:latin typeface="Trebuchet MS" pitchFamily="34" charset="0"/>
              </a:rPr>
              <a:t> </a:t>
            </a:r>
            <a:r>
              <a:rPr lang="es-ES" sz="1000" i="1">
                <a:solidFill>
                  <a:schemeClr val="bg1"/>
                </a:solidFill>
                <a:effectLst/>
                <a:latin typeface="Trebuchet MS" pitchFamily="34" charset="0"/>
              </a:rPr>
              <a:t>AUTOMATICO</a:t>
            </a:r>
          </a:p>
        </p:txBody>
      </p:sp>
      <p:pic>
        <p:nvPicPr>
          <p:cNvPr id="2050" name="Picture 2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15" name="Picture 2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16" name="Picture 2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17" name="Picture 2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18" name="Picture 2" descr="C:\Documents and Settings\Administrador\Escritorio\e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21" name="Picture 2" descr="C:\Documents and Settings\Administrador\Escritorio\1_121_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2" descr="C:\Documents and Settings\Administrador\Escritorio\1_121_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2" descr="C:\Documents and Settings\Administrador\Escritorio\1_121_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2643174" y="621508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4071934" y="3500438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Goodbye yellow brick road</a:t>
            </a:r>
            <a:endParaRPr lang="en-US" sz="24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572000" y="185736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Elton John</a:t>
            </a:r>
            <a:endParaRPr lang="en-US" sz="28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4429124" y="1571612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Cantautor Británico</a:t>
            </a:r>
            <a:endParaRPr lang="en-US" sz="16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286248" y="4000504"/>
            <a:ext cx="4214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 camino de ladrillos amarillos</a:t>
            </a:r>
            <a:endParaRPr lang="en-US" sz="16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5643570" y="4286256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1973</a:t>
            </a:r>
            <a:endParaRPr lang="en-US" sz="14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6215082"/>
            <a:ext cx="460362" cy="287727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3929058" y="6286520"/>
            <a:ext cx="1428760" cy="285752"/>
          </a:xfrm>
          <a:prstGeom prst="rect">
            <a:avLst/>
          </a:prstGeom>
          <a:gradFill flip="none" rotWithShape="1">
            <a:gsLst>
              <a:gs pos="68000">
                <a:schemeClr val="bg1">
                  <a:alpha val="25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500"/>
                            </p:stCondLst>
                            <p:childTnLst>
                              <p:par>
                                <p:cTn id="5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200"/>
                            </p:stCondLst>
                            <p:childTnLst>
                              <p:par>
                                <p:cTn id="6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2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200"/>
                            </p:stCondLst>
                            <p:childTnLst>
                              <p:par>
                                <p:cTn id="9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2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/>
      <p:bldP spid="24" grpId="0"/>
      <p:bldP spid="25" grpId="0"/>
      <p:bldP spid="26" grpId="0"/>
      <p:bldP spid="27" grpId="0"/>
      <p:bldP spid="28" grpId="0"/>
      <p:bldP spid="37" grpId="0"/>
      <p:bldP spid="38" grpId="0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man_sitting_and_watching_sunset-oth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211638" y="692150"/>
            <a:ext cx="44640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are you gonna come down?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/>
              </a:rPr>
              <a:t>¿Cuándo vas a venir?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110163" y="1844675"/>
            <a:ext cx="40338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are you going to land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/>
              </a:rPr>
              <a:t>¿Cuando vas a aterrizar?</a:t>
            </a:r>
          </a:p>
        </p:txBody>
      </p:sp>
    </p:spTree>
  </p:cSld>
  <p:clrMapOvr>
    <a:masterClrMapping/>
  </p:clrMapOvr>
  <p:transition advClick="0" advTm="16000">
    <p:sndAc>
      <p:stSnd>
        <p:snd r:embed="rId2" name="adios caminos de ladrillos amarill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627313" y="765175"/>
            <a:ext cx="54721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I should have stayed on the farm</a:t>
            </a: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 me debería haber quedado en la granja</a:t>
            </a:r>
            <a:endParaRPr lang="en-U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827088" y="2060575"/>
            <a:ext cx="54006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should have listened to my old man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 debería haber escuchado a mi viejo hombre</a:t>
            </a:r>
            <a:endParaRPr lang="en-U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/>
      <p:bldP spid="71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950308-800x600-02--06_0140-couples-100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500034" y="500042"/>
            <a:ext cx="53276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You know you can't hold me forever                      </a:t>
            </a:r>
            <a:r>
              <a:rPr lang="es-ES" sz="1800" dirty="0">
                <a:solidFill>
                  <a:srgbClr val="FF0000"/>
                </a:solidFill>
              </a:rPr>
              <a:t>Tú sabes que no me puedes tener por siempre 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5500694" y="1643050"/>
            <a:ext cx="3643306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I didn't sign up with you </a:t>
            </a:r>
            <a:r>
              <a:rPr lang="es-ES" dirty="0">
                <a:solidFill>
                  <a:schemeClr val="bg1"/>
                </a:solidFill>
              </a:rPr>
              <a:t>                              </a:t>
            </a:r>
            <a:r>
              <a:rPr lang="es-ES" sz="1800" dirty="0">
                <a:solidFill>
                  <a:srgbClr val="FF0000"/>
                </a:solidFill>
              </a:rPr>
              <a:t>Yo no me comprometí contigo 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/>
      <p:bldP spid="82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53313-800x600-Gift-for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0" y="2571744"/>
            <a:ext cx="57610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not a present for your friends to open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</a:rPr>
              <a:t>No soy un presente para que abran tus amigos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693164-800x600-Konachan.com---105059-building-guitar-male-selina-tag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42910" y="1214422"/>
            <a:ext cx="80279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This boy's too young to be singing the blues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Este muchacho es demasiado joven para estar cantando el blues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070450-800x600-Yellow-Brick-R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357158" y="500042"/>
            <a:ext cx="47513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 goodbye yellow brick road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pues adiós camino de ladrillos amarillos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4143372" y="1500174"/>
            <a:ext cx="44275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Where the dogs of society howl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donde aúllan los perros de la sociedad</a:t>
            </a: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285720" y="2357430"/>
            <a:ext cx="4895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can't plant me in your penthouse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puedes plantarme en tu departamento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4357686" y="3357562"/>
            <a:ext cx="45354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going back to my plough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 regreso a mi arado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1" grpId="0"/>
      <p:bldP spid="11282" grpId="0"/>
      <p:bldP spid="11283" grpId="0"/>
      <p:bldP spid="112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107749-800x600-Owl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835150" y="404813"/>
            <a:ext cx="5832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Back to the howling old owl in the woods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Regreso con el viejo búho aullador en los bosques 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00034" y="2357430"/>
            <a:ext cx="42481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Hunting the horny back toad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cazando al rugoso sapo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911411-800x600-follow_the_yellow_brick_road_by_lasuacant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286116" y="500042"/>
            <a:ext cx="53641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Oh I've finally decided my future lies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sz="1800" dirty="0">
                <a:solidFill>
                  <a:schemeClr val="bg1"/>
                </a:solidFill>
              </a:rPr>
              <a:t>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oh, finalmente he decidido que mi futuro está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500034" y="1285860"/>
            <a:ext cx="4826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Beyond the yellow brick road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más allá del camino de ladrillos amarillos</a:t>
            </a:r>
          </a:p>
        </p:txBody>
      </p:sp>
    </p:spTree>
  </p:cSld>
  <p:clrMapOvr>
    <a:masterClrMapping/>
  </p:clrMapOvr>
  <p:transition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  <p:bldP spid="143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4286248" y="428604"/>
            <a:ext cx="44656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do you think you'll do then?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</a:t>
            </a:r>
            <a:r>
              <a:rPr lang="es-ES" sz="1800" dirty="0">
                <a:solidFill>
                  <a:schemeClr val="bg1"/>
                </a:solidFill>
                <a:effectLst/>
              </a:rPr>
              <a:t>que piensas que harás luego?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4211638" y="1341438"/>
            <a:ext cx="49323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bet that'll shoot down your plane </a:t>
            </a:r>
            <a:r>
              <a:rPr lang="es-ES" sz="1800" dirty="0">
                <a:solidFill>
                  <a:schemeClr val="bg1"/>
                </a:solidFill>
                <a:effectLst/>
              </a:rPr>
              <a:t>apuesto que estrellarás tu avión</a:t>
            </a:r>
            <a:r>
              <a:rPr lang="en-US" sz="1800" dirty="0">
                <a:solidFill>
                  <a:schemeClr val="bg1"/>
                </a:solidFill>
                <a:effectLst/>
              </a:rPr>
              <a:t> </a:t>
            </a:r>
            <a:endParaRPr lang="en-US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8 Nube"/>
          <p:cNvSpPr/>
          <p:nvPr/>
        </p:nvSpPr>
        <p:spPr bwMode="auto">
          <a:xfrm>
            <a:off x="428596" y="357166"/>
            <a:ext cx="3714776" cy="2357454"/>
          </a:xfrm>
          <a:prstGeom prst="cloud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/>
      <p:bldP spid="153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5" name="Picture 11" descr="Thirsty Work por Photo Maldive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1547813" y="692150"/>
            <a:ext cx="62642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It'll take you a couple of vodka and tonics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te tomarás un par de vodka y agua tónica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755650" y="1484313"/>
            <a:ext cx="38877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To set you on your feet again </a:t>
            </a:r>
            <a:r>
              <a:rPr lang="es-ES" sz="1800">
                <a:solidFill>
                  <a:schemeClr val="bg1"/>
                </a:solidFill>
                <a:effectLst/>
              </a:rPr>
              <a:t>para pararte nuevamente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  <p:bldP spid="1639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dministrador\Escritorio\1140993-800x600-Beautiful-Couple-5gr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140993-800x600-Beautiful-Couple-5gr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1140993-800x600-Beautiful-Couple-5gr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1140993-800x600-Beautiful-Couple-5gr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1140993-800x600-Beautiful-Couple-5gr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1140993-800x600-Beautiful-Couple-5gr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928662" y="571480"/>
            <a:ext cx="42116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Maybe you'll get a replacement</a:t>
            </a:r>
            <a:r>
              <a:rPr lang="es-ES" dirty="0">
                <a:solidFill>
                  <a:schemeClr val="bg1"/>
                </a:solidFill>
                <a:effectLst/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Tal vez consigas un reemplazante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57158" y="1928802"/>
            <a:ext cx="464346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There's plenty like me to be found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hay muchos como yo que encontrarás 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85720" y="3357562"/>
            <a:ext cx="5105406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Mongrels who </a:t>
            </a:r>
            <a:r>
              <a:rPr lang="en-US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ain't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got a penny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perros sin raza que no tienen ni un centavo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0" y="4572008"/>
            <a:ext cx="55451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Sniffing for tidbits like you on the ground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olfateando bocados como tú, en el suelo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500"/>
                            </p:stCondLst>
                            <p:childTnLst>
                              <p:par>
                                <p:cTn id="34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0"/>
      <p:bldP spid="17416" grpId="0"/>
      <p:bldP spid="174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Follow the Yellow Brick Road! por rubyblossom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995738" y="692150"/>
            <a:ext cx="47513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 goodbye yellow brick road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pues adiós camino de ladrillos amarillos</a:t>
            </a:r>
            <a:endParaRPr lang="es-ES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0" y="1484313"/>
            <a:ext cx="44275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Where the dogs of society howl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donde aúllan los perros de la sociedad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0" y="3284538"/>
            <a:ext cx="4895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can't plant me in your penthouse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puedes plantarme en tu departamento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979613" y="4365625"/>
            <a:ext cx="45354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going back to my plough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 regreso a mi arado</a:t>
            </a:r>
            <a:endParaRPr lang="es-E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/>
      <p:bldP spid="18440" grpId="0"/>
      <p:bldP spid="184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2046-800x600-Ow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357166"/>
            <a:ext cx="5832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Back to the howling old owl in the woods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Regreso con el viejo búho aullador en los bosques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14348" y="1714488"/>
            <a:ext cx="42481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Hunting the horny back toad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cazando al rugoso sapo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41712-800x600-voguedec05079ul5gd9va-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41712-800x600-voguedec05079ul5gd9va-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41712-800x600-voguedec05079ul5gd9va-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41712-800x600-voguedec05079ul5gd9va-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357554" y="2786058"/>
            <a:ext cx="53641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</a:rPr>
              <a:t>Oh I've finally decided my future lies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sz="1800" dirty="0">
                <a:solidFill>
                  <a:srgbClr val="FFFF00"/>
                </a:solidFill>
              </a:rPr>
              <a:t>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oh, finalmente he decidido que mi futuro está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786182" y="4214818"/>
            <a:ext cx="4826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</a:rPr>
              <a:t>Beyond the yellow brick road            </a:t>
            </a:r>
            <a:r>
              <a:rPr lang="es-ES" sz="1800" dirty="0">
                <a:solidFill>
                  <a:srgbClr val="FF0000"/>
                </a:solidFill>
              </a:rPr>
              <a:t>más allá del camino de ladrillos amarillos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5148263" y="6165850"/>
            <a:ext cx="37433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00"/>
                            </p:stCondLst>
                            <p:childTnLst>
                              <p:par>
                                <p:cTn id="19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3" grpId="0"/>
      <p:bldP spid="194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522</Words>
  <Application>Microsoft Office PowerPoint</Application>
  <PresentationFormat>Presentación en pantalla (4:3)</PresentationFormat>
  <Paragraphs>71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54</cp:revision>
  <dcterms:created xsi:type="dcterms:W3CDTF">2009-12-06T21:46:29Z</dcterms:created>
  <dcterms:modified xsi:type="dcterms:W3CDTF">2012-09-23T06:50:13Z</dcterms:modified>
</cp:coreProperties>
</file>