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6" r:id="rId4"/>
    <p:sldId id="258" r:id="rId5"/>
    <p:sldId id="276" r:id="rId6"/>
    <p:sldId id="275" r:id="rId7"/>
    <p:sldId id="260" r:id="rId8"/>
    <p:sldId id="262" r:id="rId9"/>
    <p:sldId id="267" r:id="rId10"/>
    <p:sldId id="264" r:id="rId11"/>
    <p:sldId id="265" r:id="rId12"/>
    <p:sldId id="269" r:id="rId13"/>
    <p:sldId id="268" r:id="rId14"/>
    <p:sldId id="270" r:id="rId15"/>
    <p:sldId id="263" r:id="rId16"/>
    <p:sldId id="274" r:id="rId17"/>
    <p:sldId id="266" r:id="rId18"/>
    <p:sldId id="273" r:id="rId19"/>
    <p:sldId id="272" r:id="rId20"/>
    <p:sldId id="277" r:id="rId21"/>
    <p:sldId id="278" r:id="rId2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TI3KvhlMaX0GxhNZXWvgw==" hashData="pqrtcMVl11gWYR6EhIfvM/BS9BVpa4Grk7N8Q9cPeo8G1Rlk1Q02O1lVwLiGc8MNpyxeZE5yy4mYB+/5AQHME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78853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3041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41442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60421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15683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75728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24516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7262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51747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05741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63755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085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8DC5F-5789-42A3-84D9-2824212028EB}" type="datetimeFigureOut">
              <a:rPr lang="es-MX" smtClean="0"/>
              <a:t>27/05/2019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0C1F1-8982-48CB-9B77-4FB9B8ECBD7A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91273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486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jp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1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3" Type="http://schemas.openxmlformats.org/officeDocument/2006/relationships/image" Target="../media/image6.gif"/><Relationship Id="rId7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7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0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38.png"/><Relationship Id="rId3" Type="http://schemas.openxmlformats.org/officeDocument/2006/relationships/image" Target="../media/image26.png"/><Relationship Id="rId7" Type="http://schemas.openxmlformats.org/officeDocument/2006/relationships/image" Target="../media/image21.gif"/><Relationship Id="rId12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9.jpg"/><Relationship Id="rId11" Type="http://schemas.openxmlformats.org/officeDocument/2006/relationships/image" Target="../media/image8.png"/><Relationship Id="rId5" Type="http://schemas.openxmlformats.org/officeDocument/2006/relationships/image" Target="../media/image35.jpg"/><Relationship Id="rId10" Type="http://schemas.openxmlformats.org/officeDocument/2006/relationships/image" Target="../media/image37.jpg"/><Relationship Id="rId4" Type="http://schemas.openxmlformats.org/officeDocument/2006/relationships/image" Target="../media/image34.gif"/><Relationship Id="rId9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g"/><Relationship Id="rId5" Type="http://schemas.openxmlformats.org/officeDocument/2006/relationships/image" Target="../media/image22.png"/><Relationship Id="rId4" Type="http://schemas.openxmlformats.org/officeDocument/2006/relationships/image" Target="../media/image4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spps.com/romanticos/voz-distante/msg37285/#msg37285" TargetMode="External"/><Relationship Id="rId2" Type="http://schemas.openxmlformats.org/officeDocument/2006/relationships/hyperlink" Target="https://www.mispps.com/musicales/fuiste-tu-(yuls)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mispps.com/romanticos/cuando-me-acaricias-mari-trini/msg39178/#msg39178" TargetMode="External"/><Relationship Id="rId4" Type="http://schemas.openxmlformats.org/officeDocument/2006/relationships/hyperlink" Target="https://www.mispps.com/romanticos/amor-de-madrugada-13670/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5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5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5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799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11"/>
          <a:stretch/>
        </p:blipFill>
        <p:spPr>
          <a:xfrm flipH="1">
            <a:off x="0" y="0"/>
            <a:ext cx="12192001" cy="688687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3" r="24772" b="17488"/>
          <a:stretch/>
        </p:blipFill>
        <p:spPr>
          <a:xfrm>
            <a:off x="408017" y="1863479"/>
            <a:ext cx="5307922" cy="4193177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7" name="Rectángulo 6"/>
          <p:cNvSpPr/>
          <p:nvPr/>
        </p:nvSpPr>
        <p:spPr>
          <a:xfrm>
            <a:off x="3048000" y="1654359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dirty="0" smtClean="0"/>
              <a:t>Son </a:t>
            </a:r>
            <a:r>
              <a:rPr lang="es-MX" dirty="0"/>
              <a:t>frases breves que encierran una lección o sentencia</a:t>
            </a:r>
          </a:p>
          <a:p>
            <a:pPr algn="ctr"/>
            <a:r>
              <a:rPr lang="es-MX" dirty="0"/>
              <a:t>invita a actuar, aún cuando parezca que la oportunidad ya ha pasado.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8877"/>
            <a:ext cx="12192000" cy="68580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763439" y="1053653"/>
            <a:ext cx="2289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Definición de “adagio”</a:t>
            </a:r>
            <a:endParaRPr lang="es-MX" dirty="0"/>
          </a:p>
        </p:txBody>
      </p:sp>
      <p:sp>
        <p:nvSpPr>
          <p:cNvPr id="9" name="Rectángulo 8"/>
          <p:cNvSpPr/>
          <p:nvPr/>
        </p:nvSpPr>
        <p:spPr>
          <a:xfrm>
            <a:off x="4728014" y="0"/>
            <a:ext cx="2735971" cy="4510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Creaciones Yuls</a:t>
            </a:r>
            <a:endParaRPr lang="es-ES" sz="5400" b="1" cap="none" spc="0" dirty="0">
              <a:ln w="9525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9022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876">
        <p:sndAc>
          <p:stSnd>
            <p:snd r:embed="rId2" name="ADAGIO -LARA FABIAN.wav"/>
          </p:stSnd>
        </p:sndAc>
      </p:transition>
    </mc:Choice>
    <mc:Fallback xmlns="">
      <p:transition spd="slow" advClick="0" advTm="15876">
        <p:sndAc>
          <p:stSnd>
            <p:snd r:embed="rId8" name="ADAGIO -LARA FABI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3" r="24772" b="17488"/>
          <a:stretch/>
        </p:blipFill>
        <p:spPr>
          <a:xfrm>
            <a:off x="408017" y="1863479"/>
            <a:ext cx="5307922" cy="4193177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13" name="Rectángulo 12"/>
          <p:cNvSpPr/>
          <p:nvPr/>
        </p:nvSpPr>
        <p:spPr>
          <a:xfrm>
            <a:off x="5087815" y="274483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sé dónde encontrarte</a:t>
            </a:r>
            <a:endParaRPr lang="es-MX" sz="24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MX" dirty="0" smtClean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sé  cómo llegar a  ti</a:t>
            </a:r>
            <a:endParaRPr lang="es-MX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451" y="-45720"/>
            <a:ext cx="6352029" cy="6304388"/>
          </a:xfrm>
          <a:prstGeom prst="rect">
            <a:avLst/>
          </a:prstGeom>
        </p:spPr>
      </p:pic>
      <p:grpSp>
        <p:nvGrpSpPr>
          <p:cNvPr id="29" name="Grupo 28"/>
          <p:cNvGrpSpPr/>
          <p:nvPr/>
        </p:nvGrpSpPr>
        <p:grpSpPr>
          <a:xfrm>
            <a:off x="132118" y="-74461"/>
            <a:ext cx="3303798" cy="2273191"/>
            <a:chOff x="258095" y="204951"/>
            <a:chExt cx="3303798" cy="2273191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422" y="249268"/>
              <a:ext cx="488777" cy="488777"/>
            </a:xfrm>
            <a:prstGeom prst="rect">
              <a:avLst/>
            </a:prstGeom>
          </p:spPr>
        </p:pic>
        <p:pic>
          <p:nvPicPr>
            <p:cNvPr id="19" name="Imagen 1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0761" y="326515"/>
              <a:ext cx="488777" cy="488777"/>
            </a:xfrm>
            <a:prstGeom prst="rect">
              <a:avLst/>
            </a:prstGeom>
          </p:spPr>
        </p:pic>
        <p:pic>
          <p:nvPicPr>
            <p:cNvPr id="20" name="Imagen 1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0750" y="747762"/>
              <a:ext cx="488777" cy="488777"/>
            </a:xfrm>
            <a:prstGeom prst="rect">
              <a:avLst/>
            </a:prstGeom>
          </p:spPr>
        </p:pic>
        <p:pic>
          <p:nvPicPr>
            <p:cNvPr id="21" name="Imagen 2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9416" y="1488694"/>
              <a:ext cx="488777" cy="488777"/>
            </a:xfrm>
            <a:prstGeom prst="rect">
              <a:avLst/>
            </a:prstGeom>
          </p:spPr>
        </p:pic>
        <p:pic>
          <p:nvPicPr>
            <p:cNvPr id="22" name="Imagen 2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5550" y="1052562"/>
              <a:ext cx="488777" cy="488777"/>
            </a:xfrm>
            <a:prstGeom prst="rect">
              <a:avLst/>
            </a:prstGeom>
          </p:spPr>
        </p:pic>
        <p:pic>
          <p:nvPicPr>
            <p:cNvPr id="23" name="Imagen 2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8095" y="893270"/>
              <a:ext cx="488777" cy="488777"/>
            </a:xfrm>
            <a:prstGeom prst="rect">
              <a:avLst/>
            </a:prstGeom>
          </p:spPr>
        </p:pic>
        <p:pic>
          <p:nvPicPr>
            <p:cNvPr id="24" name="Imagen 2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4228" y="1056479"/>
              <a:ext cx="488777" cy="488777"/>
            </a:xfrm>
            <a:prstGeom prst="rect">
              <a:avLst/>
            </a:prstGeom>
          </p:spPr>
        </p:pic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03105" y="685633"/>
              <a:ext cx="488777" cy="488777"/>
            </a:xfrm>
            <a:prstGeom prst="rect">
              <a:avLst/>
            </a:prstGeom>
          </p:spPr>
        </p:pic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8616" y="1655842"/>
              <a:ext cx="488777" cy="488777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0761" y="1989365"/>
              <a:ext cx="488777" cy="488777"/>
            </a:xfrm>
            <a:prstGeom prst="rect">
              <a:avLst/>
            </a:prstGeom>
          </p:spPr>
        </p:pic>
        <p:pic>
          <p:nvPicPr>
            <p:cNvPr id="28" name="Imagen 2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3116" y="204951"/>
              <a:ext cx="488777" cy="488777"/>
            </a:xfrm>
            <a:prstGeom prst="rect">
              <a:avLst/>
            </a:prstGeom>
          </p:spPr>
        </p:pic>
      </p:grpSp>
      <p:sp>
        <p:nvSpPr>
          <p:cNvPr id="31" name="Rectángulo 30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9960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439"/>
    </mc:Choice>
    <mc:Fallback xmlns="">
      <p:transition spd="slow" advClick="0" advTm="15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0"/>
            <a:ext cx="47625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71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5010990" y="514350"/>
            <a:ext cx="2876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>
                <a:solidFill>
                  <a:schemeClr val="bg1"/>
                </a:solidFill>
              </a:rPr>
              <a:t>Escucho  tu  voz en el  </a:t>
            </a:r>
            <a:r>
              <a:rPr lang="es-MX" dirty="0" smtClean="0">
                <a:solidFill>
                  <a:schemeClr val="bg1"/>
                </a:solidFill>
              </a:rPr>
              <a:t>viento</a:t>
            </a:r>
            <a:endParaRPr lang="es-MX" dirty="0">
              <a:solidFill>
                <a:schemeClr val="bg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5616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0"/>
            <a:ext cx="47625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71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740725" y="411319"/>
            <a:ext cx="27105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Te  </a:t>
            </a:r>
            <a:r>
              <a:rPr lang="es-MX" dirty="0">
                <a:solidFill>
                  <a:schemeClr val="bg1"/>
                </a:solidFill>
              </a:rPr>
              <a:t>siento  en  mi piel</a:t>
            </a:r>
          </a:p>
          <a:p>
            <a:pPr algn="ctr"/>
            <a:r>
              <a:rPr lang="es-MX" dirty="0" smtClean="0"/>
              <a:t>.</a:t>
            </a:r>
            <a:endParaRPr lang="es-MX" dirty="0"/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84" y="246495"/>
            <a:ext cx="4689477" cy="339205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Rectángulo 8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2548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500"/>
    </mc:Choice>
    <mc:Fallback xmlns="">
      <p:transition spd="slow" advClick="0" advTm="6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0" y="0"/>
            <a:ext cx="47625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2771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4831102" y="514350"/>
            <a:ext cx="32360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Dentro </a:t>
            </a:r>
            <a:r>
              <a:rPr lang="es-MX" dirty="0">
                <a:solidFill>
                  <a:schemeClr val="bg1"/>
                </a:solidFill>
              </a:rPr>
              <a:t>de mi corazón y mi alma</a:t>
            </a:r>
            <a:r>
              <a:rPr lang="es-MX" dirty="0"/>
              <a:t>.</a:t>
            </a:r>
          </a:p>
          <a:p>
            <a:endParaRPr lang="es-MX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160" y="0"/>
            <a:ext cx="5201219" cy="33287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ctángulo 7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901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9835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5" y="0"/>
            <a:ext cx="1219983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3" r="24772" b="17488"/>
          <a:stretch/>
        </p:blipFill>
        <p:spPr>
          <a:xfrm flipH="1">
            <a:off x="7026921" y="3058757"/>
            <a:ext cx="5352111" cy="4193177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627" y="445387"/>
            <a:ext cx="4492699" cy="4459003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691275" y="429206"/>
            <a:ext cx="6096000" cy="85356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 espero por </a:t>
            </a:r>
            <a:r>
              <a:rPr lang="es-MX" sz="2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adagio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275" y="-2897910"/>
            <a:ext cx="3595475" cy="35954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734" y="-1301837"/>
            <a:ext cx="2950608" cy="295060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395" y="272797"/>
            <a:ext cx="2903728" cy="2903728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805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797"/>
    </mc:Choice>
    <mc:Fallback xmlns="">
      <p:transition advClick="0" advTm="107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56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10234 0.21736 L 0.19323 -0.19699 " pathEditMode="relative" rAng="0" ptsTypes="AA">
                                      <p:cBhvr>
                                        <p:cTn id="16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6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16224 0.16296 L 0.13333 -0.25139 " pathEditMode="relative" rAng="0" ptsTypes="AA">
                                      <p:cBhvr>
                                        <p:cTn id="18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6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24257 0.37153 L 0.053 -0.04282 " pathEditMode="relative" rAng="0" ptsTypes="AA">
                                      <p:cBhvr>
                                        <p:cTn id="20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40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9835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83" r="24772" b="17488"/>
          <a:stretch/>
        </p:blipFill>
        <p:spPr>
          <a:xfrm flipH="1">
            <a:off x="7026921" y="3058757"/>
            <a:ext cx="5352111" cy="4193177"/>
          </a:xfrm>
          <a:prstGeom prst="rect">
            <a:avLst/>
          </a:prstGeom>
          <a:effectLst>
            <a:softEdge rad="914400"/>
          </a:effectLst>
        </p:spPr>
      </p:pic>
      <p:sp>
        <p:nvSpPr>
          <p:cNvPr id="6" name="Rectángulo 5"/>
          <p:cNvSpPr/>
          <p:nvPr/>
        </p:nvSpPr>
        <p:spPr>
          <a:xfrm>
            <a:off x="4691275" y="429206"/>
            <a:ext cx="6096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275" y="-2897910"/>
            <a:ext cx="3595475" cy="359547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734" y="-1301837"/>
            <a:ext cx="2950608" cy="295060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395" y="272797"/>
            <a:ext cx="2903728" cy="29037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001666" y="183474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Todas estas noches sin ti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chemeClr val="bg1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Todos  mis  sueños  te envuelven</a:t>
            </a:r>
            <a:endParaRPr lang="es-MX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173" y="1360011"/>
            <a:ext cx="5347918" cy="363302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928" y="576388"/>
            <a:ext cx="1803150" cy="320214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348" y="1880041"/>
            <a:ext cx="1306281" cy="129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08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5275">
        <p14:ripple/>
      </p:transition>
    </mc:Choice>
    <mc:Fallback xmlns="">
      <p:transition spd="slow" advClick="0" advTm="152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10234 0.21736 L 0.19323 -0.19699 " pathEditMode="relative" rAng="0" ptsTypes="AA">
                                      <p:cBhvr>
                                        <p:cTn id="6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16224 0.16296 L 0.13333 -0.25139 " pathEditMode="relative" rAng="0" ptsTypes="AA">
                                      <p:cBhvr>
                                        <p:cTn id="8" dur="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-0.24257 0.37153 L 0.053 -0.04282 " pathEditMode="relative" rAng="0" ptsTypes="AA">
                                      <p:cBhvr>
                                        <p:cTn id="10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79" y="-20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900"/>
                            </p:stCondLst>
                            <p:childTnLst>
                              <p:par>
                                <p:cTn id="1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311"/>
          <a:stretch/>
        </p:blipFill>
        <p:spPr>
          <a:xfrm flipH="1">
            <a:off x="15537" y="0"/>
            <a:ext cx="12192001" cy="690372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182" y="234248"/>
            <a:ext cx="3098768" cy="340257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395" y="234248"/>
            <a:ext cx="3221763" cy="451649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0" name="CuadroTexto 29"/>
          <p:cNvSpPr txBox="1"/>
          <p:nvPr/>
        </p:nvSpPr>
        <p:spPr>
          <a:xfrm>
            <a:off x="3856552" y="140276"/>
            <a:ext cx="4447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chemeClr val="bg1"/>
                </a:solidFill>
              </a:rPr>
              <a:t>Veo  y  toco  tu  rostro  caigo entre tus  brazos</a:t>
            </a:r>
            <a:endParaRPr lang="es-MX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6250" y="-285625"/>
            <a:ext cx="5422732" cy="3922443"/>
          </a:xfrm>
          <a:prstGeom prst="rect">
            <a:avLst/>
          </a:prstGeom>
          <a:effectLst>
            <a:softEdge rad="825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945" y="1404731"/>
            <a:ext cx="4230779" cy="545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22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566"/>
    </mc:Choice>
    <mc:Fallback xmlns="">
      <p:transition spd="slow" advClick="0" advTm="14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9834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983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414" y="640715"/>
            <a:ext cx="6021172" cy="557657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-37413" y="298125"/>
            <a:ext cx="6096000" cy="11866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Cuando llegue el momento sé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Vas a estar en mis brazos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Adagio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25193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776"/>
    </mc:Choice>
    <mc:Fallback xmlns="">
      <p:transition spd="slow" advClick="0" advTm="14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633" y="878021"/>
            <a:ext cx="6234544" cy="451658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17" y="498158"/>
            <a:ext cx="3897193" cy="2205066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317798" y="509494"/>
            <a:ext cx="6096000" cy="15855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Cierro los  ojos  y encuentro  la  manera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 hay  necesidad de rogar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 caminado  tan lejos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 resistido  tan  duro</a:t>
            </a:r>
            <a:endParaRPr lang="es-MX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60" y="1736399"/>
            <a:ext cx="6021172" cy="557657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226" y="2348168"/>
            <a:ext cx="2363240" cy="133714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22" y="4601999"/>
            <a:ext cx="3931429" cy="222443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10" y="2866839"/>
            <a:ext cx="2363240" cy="133714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02065" y="537077"/>
            <a:ext cx="2832733" cy="133714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439" y="5426166"/>
            <a:ext cx="2363240" cy="1337142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074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808"/>
    </mc:Choice>
    <mc:Fallback xmlns="">
      <p:transition advClick="0" advTm="14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4129"/>
            <a:ext cx="3868242" cy="500399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4"/>
          <a:stretch/>
        </p:blipFill>
        <p:spPr>
          <a:xfrm>
            <a:off x="0" y="1"/>
            <a:ext cx="9772650" cy="685799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809" y="1210876"/>
            <a:ext cx="3257955" cy="301903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6" y="1552574"/>
            <a:ext cx="4861769" cy="37070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20"/>
          <a:stretch/>
        </p:blipFill>
        <p:spPr>
          <a:xfrm flipH="1">
            <a:off x="9685694" y="-1"/>
            <a:ext cx="2506306" cy="685799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711" y="220276"/>
            <a:ext cx="2002503" cy="19812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7544" y="1044324"/>
            <a:ext cx="4076972" cy="4342337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4032189" y="-2605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1600" dirty="0">
                <a:solidFill>
                  <a:srgbClr val="FF0000"/>
                </a:solidFill>
              </a:rPr>
              <a:t>Nada  más  que explicar</a:t>
            </a:r>
          </a:p>
          <a:p>
            <a:pPr algn="ctr"/>
            <a:r>
              <a:rPr lang="es-MX" sz="1600" dirty="0">
                <a:solidFill>
                  <a:srgbClr val="FF0000"/>
                </a:solidFill>
              </a:rPr>
              <a:t>Y sé  que  todo lo  que  queda</a:t>
            </a:r>
          </a:p>
          <a:p>
            <a:pPr algn="ctr"/>
            <a:r>
              <a:rPr lang="es-MX" sz="1600" dirty="0">
                <a:solidFill>
                  <a:srgbClr val="FF0000"/>
                </a:solidFill>
              </a:rPr>
              <a:t>Es un piano  que  suena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5370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490"/>
    </mc:Choice>
    <mc:Fallback xmlns="">
      <p:transition spd="slow" advClick="0" advTm="13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8" presetClass="emph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" presetID="49" presetClass="entr" presetSubtype="0" repeatCount="indefinite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9220" y="-2144097"/>
            <a:ext cx="8376356" cy="918114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482" y="0"/>
            <a:ext cx="7928325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423" y="3863340"/>
            <a:ext cx="3021053" cy="279950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2428423" y="328511"/>
            <a:ext cx="6096000" cy="7343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sabes dónde encontrarme </a:t>
            </a:r>
            <a:b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sabes cómo alcanzarme</a:t>
            </a:r>
            <a:endParaRPr lang="es-MX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7691" y="2155276"/>
            <a:ext cx="3207365" cy="341612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007" y="754381"/>
            <a:ext cx="730553" cy="109728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175" y="1062815"/>
            <a:ext cx="730553" cy="78884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6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654210" y="1079872"/>
            <a:ext cx="675666" cy="788845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747936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882"/>
    </mc:Choice>
    <mc:Fallback xmlns="">
      <p:transition spd="slow" advClick="0" advTm="148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1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1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633" y="878021"/>
            <a:ext cx="6234544" cy="451658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517" y="498158"/>
            <a:ext cx="3897193" cy="2205066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317798" y="509494"/>
            <a:ext cx="6096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MX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60" y="1736399"/>
            <a:ext cx="6021172" cy="557657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7226" y="2348168"/>
            <a:ext cx="2363240" cy="133714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22" y="4601999"/>
            <a:ext cx="3931429" cy="222443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010" y="2866839"/>
            <a:ext cx="2363240" cy="133714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02065" y="537077"/>
            <a:ext cx="2832733" cy="1337142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439" y="5426166"/>
            <a:ext cx="2363240" cy="1337142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2652897" y="63509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Antes de que esta luz se desvanezca </a:t>
            </a:r>
            <a:b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</a:br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Antes de que me quede sin fe 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36218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321"/>
    </mc:Choice>
    <mc:Fallback xmlns="">
      <p:transition advClick="0" advTm="123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4"/>
          <a:stretch/>
        </p:blipFill>
        <p:spPr>
          <a:xfrm>
            <a:off x="0" y="1"/>
            <a:ext cx="977265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418" y="2848334"/>
            <a:ext cx="1269361" cy="116133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896" y="346100"/>
            <a:ext cx="457200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383" y="83451"/>
            <a:ext cx="2444791" cy="241878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188" y="4294329"/>
            <a:ext cx="4530985" cy="2563671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418" y="2852750"/>
            <a:ext cx="1269361" cy="116133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55" y="1047416"/>
            <a:ext cx="7621064" cy="476316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002" y="798273"/>
            <a:ext cx="3740856" cy="3053761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63" y="-1"/>
            <a:ext cx="12192000" cy="6856489"/>
          </a:xfrm>
          <a:prstGeom prst="rect">
            <a:avLst/>
          </a:prstGeom>
        </p:spPr>
      </p:pic>
      <p:sp>
        <p:nvSpPr>
          <p:cNvPr id="26" name="Rectángulo 25"/>
          <p:cNvSpPr/>
          <p:nvPr/>
        </p:nvSpPr>
        <p:spPr>
          <a:xfrm>
            <a:off x="4257675" y="162826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dirty="0" smtClean="0">
                <a:solidFill>
                  <a:srgbClr val="FF0000"/>
                </a:solidFill>
              </a:rPr>
              <a:t>Sé </a:t>
            </a:r>
            <a:r>
              <a:rPr lang="es-MX" dirty="0">
                <a:solidFill>
                  <a:srgbClr val="FF0000"/>
                </a:solidFill>
              </a:rPr>
              <a:t>el único hombre que me diga </a:t>
            </a:r>
            <a:br>
              <a:rPr lang="es-MX" dirty="0">
                <a:solidFill>
                  <a:srgbClr val="FF0000"/>
                </a:solidFill>
              </a:rPr>
            </a:br>
            <a:r>
              <a:rPr lang="es-MX" dirty="0">
                <a:solidFill>
                  <a:srgbClr val="FF0000"/>
                </a:solidFill>
              </a:rPr>
              <a:t>Que oirás mi corazón </a:t>
            </a:r>
            <a:br>
              <a:rPr lang="es-MX" dirty="0">
                <a:solidFill>
                  <a:srgbClr val="FF0000"/>
                </a:solidFill>
              </a:rPr>
            </a:br>
            <a:r>
              <a:rPr lang="es-MX" dirty="0">
                <a:solidFill>
                  <a:srgbClr val="FF0000"/>
                </a:solidFill>
              </a:rPr>
              <a:t>Que darás tu vida </a:t>
            </a:r>
            <a:endParaRPr lang="es-MX" dirty="0" smtClean="0">
              <a:solidFill>
                <a:srgbClr val="FF0000"/>
              </a:solidFill>
            </a:endParaRPr>
          </a:p>
          <a:p>
            <a:pPr algn="ctr"/>
            <a:r>
              <a:rPr lang="es-MX" dirty="0">
                <a:solidFill>
                  <a:srgbClr val="FF0000"/>
                </a:solidFill>
              </a:rPr>
              <a:t>Y te quedarás para siempre </a:t>
            </a:r>
            <a:br>
              <a:rPr lang="es-MX" dirty="0">
                <a:solidFill>
                  <a:srgbClr val="FF0000"/>
                </a:solidFill>
              </a:rPr>
            </a:br>
            <a:r>
              <a:rPr lang="es-MX" dirty="0">
                <a:solidFill>
                  <a:srgbClr val="FF0000"/>
                </a:solidFill>
              </a:rPr>
              <a:t> </a:t>
            </a:r>
          </a:p>
          <a:p>
            <a:pPr algn="ctr"/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28" name="Imagen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487" y="1038549"/>
            <a:ext cx="4492699" cy="4459003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369" y="3096619"/>
            <a:ext cx="3025104" cy="4356150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563" y="741882"/>
            <a:ext cx="599009" cy="562429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2155">
            <a:off x="2283157" y="167987"/>
            <a:ext cx="599009" cy="562429"/>
          </a:xfrm>
          <a:prstGeom prst="rect">
            <a:avLst/>
          </a:prstGeom>
        </p:spPr>
      </p:pic>
      <p:pic>
        <p:nvPicPr>
          <p:cNvPr id="37" name="Imagen 3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2155">
            <a:off x="2866408" y="1635937"/>
            <a:ext cx="599009" cy="562429"/>
          </a:xfrm>
          <a:prstGeom prst="rect">
            <a:avLst/>
          </a:prstGeom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2155">
            <a:off x="2283157" y="1103251"/>
            <a:ext cx="599009" cy="562429"/>
          </a:xfrm>
          <a:prstGeom prst="rect">
            <a:avLst/>
          </a:prstGeom>
        </p:spPr>
      </p:pic>
      <p:pic>
        <p:nvPicPr>
          <p:cNvPr id="39" name="Imagen 3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57986">
            <a:off x="2671476" y="749494"/>
            <a:ext cx="599009" cy="562429"/>
          </a:xfrm>
          <a:prstGeom prst="rect">
            <a:avLst/>
          </a:prstGeom>
        </p:spPr>
      </p:pic>
      <p:sp>
        <p:nvSpPr>
          <p:cNvPr id="21" name="Rectángulo 20"/>
          <p:cNvSpPr/>
          <p:nvPr/>
        </p:nvSpPr>
        <p:spPr>
          <a:xfrm>
            <a:off x="0" y="-1"/>
            <a:ext cx="12192000" cy="68881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305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989" y="3267270"/>
            <a:ext cx="4558551" cy="372126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00"/>
          <a:stretch/>
        </p:blipFill>
        <p:spPr>
          <a:xfrm>
            <a:off x="7586806" y="-1010293"/>
            <a:ext cx="4612121" cy="855512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8192"/>
          <a:stretch/>
        </p:blipFill>
        <p:spPr>
          <a:xfrm flipH="1">
            <a:off x="-41564" y="-1010294"/>
            <a:ext cx="4406878" cy="855512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120737" y="56971"/>
            <a:ext cx="6096000" cy="18858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Hay unos </a:t>
            </a:r>
            <a:r>
              <a:rPr lang="es-MX" sz="1600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ojos </a:t>
            </a:r>
            <a:r>
              <a:rPr lang="es-MX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llenaron  un tiempo y un espacio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había </a:t>
            </a:r>
            <a:r>
              <a:rPr lang="es-MX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mil maneras de olvidarlos rápido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si  nunca  para  mí, hubieran existido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1600" i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pero la  terquedad es  así, muchas veces sin </a:t>
            </a:r>
            <a:r>
              <a:rPr lang="es-MX" sz="1600" i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sentido</a:t>
            </a:r>
            <a:r>
              <a:rPr lang="es-MX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***</a:t>
            </a:r>
            <a:r>
              <a:rPr lang="es-MX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MX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18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2308">
        <p14:vortex dir="r"/>
      </p:transition>
    </mc:Choice>
    <mc:Fallback xmlns="">
      <p:transition spd="slow" advClick="0" advTm="123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259" y="856069"/>
            <a:ext cx="4742006" cy="472450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977" y="206878"/>
            <a:ext cx="6324600" cy="63246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650" y="1121574"/>
            <a:ext cx="4492699" cy="4459003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119960" y="1922976"/>
            <a:ext cx="6096000" cy="10452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no no no </a:t>
            </a:r>
            <a:r>
              <a:rPr lang="es-MX" dirty="0" smtClean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no </a:t>
            </a:r>
            <a:endParaRPr lang="es-MX" sz="24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/>
            </a:r>
            <a:b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</a:br>
            <a:endParaRPr lang="es-MX" dirty="0">
              <a:solidFill>
                <a:srgbClr val="FF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977" y="188775"/>
            <a:ext cx="6324600" cy="63246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3860" y="393096"/>
            <a:ext cx="4914900" cy="6598254"/>
          </a:xfrm>
          <a:prstGeom prst="rect">
            <a:avLst/>
          </a:prstGeom>
        </p:spPr>
      </p:pic>
      <p:sp>
        <p:nvSpPr>
          <p:cNvPr id="12" name="Rectángulo 11"/>
          <p:cNvSpPr/>
          <p:nvPr/>
        </p:nvSpPr>
        <p:spPr>
          <a:xfrm>
            <a:off x="4421040" y="1515220"/>
            <a:ext cx="35503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>
                <a:solidFill>
                  <a:srgbClr val="FF0000"/>
                </a:solidFill>
              </a:rPr>
              <a:t>No dejes que esta luz se desvanezca</a:t>
            </a:r>
            <a:endParaRPr lang="es-MX" dirty="0"/>
          </a:p>
        </p:txBody>
      </p:sp>
      <p:sp>
        <p:nvSpPr>
          <p:cNvPr id="2" name="Rectángulo 1"/>
          <p:cNvSpPr/>
          <p:nvPr/>
        </p:nvSpPr>
        <p:spPr>
          <a:xfrm>
            <a:off x="3162300" y="446920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No dejes que se acabe mi fe </a:t>
            </a:r>
            <a:b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</a:br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Sé el único hombre que me diga </a:t>
            </a:r>
            <a:b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</a:br>
            <a: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  <a:t>Que tú crees </a:t>
            </a:r>
            <a:br>
              <a:rPr lang="es-MX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</a:rPr>
            </a:b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5159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657"/>
    </mc:Choice>
    <mc:Fallback xmlns="">
      <p:transition spd="slow" advClick="0" advTm="246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0974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1120"/>
          <a:stretch/>
        </p:blipFill>
        <p:spPr>
          <a:xfrm>
            <a:off x="1489709" y="-261823"/>
            <a:ext cx="9212580" cy="714060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468" y="1047417"/>
            <a:ext cx="7621064" cy="476316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398" y="1764910"/>
            <a:ext cx="2189201" cy="3279919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17" name="Rectángulo 16"/>
          <p:cNvSpPr/>
          <p:nvPr/>
        </p:nvSpPr>
        <p:spPr>
          <a:xfrm>
            <a:off x="3048000" y="172229"/>
            <a:ext cx="6096000" cy="10636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Hazme Creer </a:t>
            </a:r>
            <a:b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no te irás... </a:t>
            </a:r>
            <a:b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MX" sz="2000" dirty="0">
                <a:solidFill>
                  <a:srgbClr val="FF0000"/>
                </a:solidFill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Adagio.</a:t>
            </a:r>
            <a:endParaRPr lang="es-MX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125" y="2588120"/>
            <a:ext cx="4239508" cy="23035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ctángulo 9"/>
          <p:cNvSpPr/>
          <p:nvPr/>
        </p:nvSpPr>
        <p:spPr>
          <a:xfrm>
            <a:off x="-4" y="-1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47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286"/>
    </mc:Choice>
    <mc:Fallback xmlns="">
      <p:transition spd="slow" advClick="0" advTm="16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32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73"/>
          <a:stretch/>
        </p:blipFill>
        <p:spPr>
          <a:xfrm>
            <a:off x="7585379" y="-595467"/>
            <a:ext cx="4606621" cy="567993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696" y="5510789"/>
            <a:ext cx="1496608" cy="145322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458" y="852442"/>
            <a:ext cx="829799" cy="9062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82155">
            <a:off x="9605817" y="2400936"/>
            <a:ext cx="829799" cy="90623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73"/>
          <a:stretch/>
        </p:blipFill>
        <p:spPr>
          <a:xfrm flipH="1">
            <a:off x="0" y="-595467"/>
            <a:ext cx="4545496" cy="567993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500185" y="2142160"/>
            <a:ext cx="3349250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IMÁGENES DE LA RED</a:t>
            </a:r>
          </a:p>
          <a:p>
            <a:pPr algn="ctr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SIN LUCRO</a:t>
            </a:r>
          </a:p>
          <a:p>
            <a:pPr algn="ctr"/>
            <a:r>
              <a:rPr lang="es-ES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ARTISTA</a:t>
            </a:r>
          </a:p>
          <a:p>
            <a:pPr algn="ctr"/>
            <a:r>
              <a:rPr lang="es-ES" sz="28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LARA FABIAN</a:t>
            </a:r>
            <a:endParaRPr lang="es-ES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458" y="1424830"/>
            <a:ext cx="519933" cy="2999606"/>
          </a:xfrm>
          <a:prstGeom prst="rect">
            <a:avLst/>
          </a:prstGeom>
        </p:spPr>
      </p:pic>
      <p:sp>
        <p:nvSpPr>
          <p:cNvPr id="13" name="Rectángulo 12"/>
          <p:cNvSpPr/>
          <p:nvPr/>
        </p:nvSpPr>
        <p:spPr>
          <a:xfrm>
            <a:off x="0" y="30144"/>
            <a:ext cx="1219200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1433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586"/>
    </mc:Choice>
    <mc:Fallback xmlns="">
      <p:transition spd="slow" advClick="0" advTm="115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95833E-6 1.85185E-6 L 8.95833E-6 1.85185E-6 C -0.0026 0.0044 -0.00533 0.00857 -0.00768 0.01343 C -0.01197 0.02199 -0.00755 0.01968 -0.01523 0.02894 C -0.01731 0.03125 -0.02383 0.03866 -0.02617 0.04236 C -0.02838 0.04607 -0.03047 0.05023 -0.03269 0.05394 C -0.03373 0.05602 -0.0345 0.05857 -0.03594 0.05972 C -0.03737 0.06111 -0.03894 0.06204 -0.04023 0.06366 C -0.04922 0.075 -0.03815 0.06458 -0.04675 0.07338 C -0.04818 0.07477 -0.0496 0.07593 -0.05118 0.07708 C -0.05222 0.07801 -0.05338 0.07801 -0.05443 0.07917 C -0.06563 0.09028 -0.05677 0.08449 -0.0642 0.08866 C -0.06602 0.0912 -0.06953 0.09607 -0.07175 0.09838 C -0.07317 0.09977 -0.07473 0.10093 -0.07617 0.10232 C -0.07734 0.10347 -0.07825 0.10509 -0.07942 0.10625 C -0.08294 0.10903 -0.08658 0.11157 -0.09023 0.11389 L -0.09675 0.11782 C -0.09792 0.11829 -0.09895 0.11898 -0.10012 0.11968 C -0.10183 0.12107 -0.10378 0.12222 -0.10546 0.12361 C -0.10703 0.12477 -0.10833 0.12616 -0.1099 0.12732 C -0.11093 0.12824 -0.11197 0.1287 -0.11314 0.1294 C -0.11497 0.13056 -0.11666 0.13194 -0.11848 0.1331 C -0.11967 0.13403 -0.12071 0.13426 -0.12175 0.13519 C -0.12331 0.13634 -0.12461 0.13796 -0.12618 0.13889 C -0.12761 0.13982 -0.12904 0.14028 -0.13047 0.14097 C -0.13269 0.14213 -0.13763 0.14537 -0.1392 0.14676 C -0.14115 0.14838 -0.14271 0.15093 -0.14467 0.15255 C -0.14675 0.15417 -0.14896 0.15509 -0.15118 0.15648 L -0.15443 0.15833 C -0.15547 0.15949 -0.15651 0.16134 -0.15769 0.16227 C -0.15938 0.16343 -0.16133 0.16343 -0.16315 0.16412 C -0.16459 0.16458 -0.16602 0.16528 -0.16745 0.16597 C -0.17852 0.17269 -0.16771 0.16944 -0.18594 0.17755 L -0.19467 0.18148 C -0.1961 0.18218 -0.19753 0.18264 -0.19896 0.18333 C -0.20013 0.18403 -0.20118 0.18495 -0.20222 0.18542 C -0.20443 0.18611 -0.20664 0.18657 -0.20873 0.18727 C -0.21094 0.18866 -0.21302 0.19074 -0.21524 0.1912 C -0.22696 0.19352 -0.22188 0.1919 -0.23047 0.19514 L -0.31524 0.19306 C -0.31745 0.19306 -0.31967 0.19144 -0.32188 0.1912 C -0.328 0.19028 -0.33412 0.18982 -0.34024 0.18912 C -0.3418 0.18866 -0.34323 0.18796 -0.34467 0.18727 C -0.34649 0.18657 -0.34831 0.18634 -0.35013 0.18542 C -0.35235 0.18426 -0.3543 0.18218 -0.35664 0.18148 C -0.35873 0.18079 -0.36094 0.18032 -0.36315 0.17963 C -0.36602 0.17847 -0.36888 0.17662 -0.37188 0.17569 L -0.37839 0.17384 C -0.38021 0.17315 -0.38204 0.17269 -0.38373 0.17176 C -0.3849 0.1713 -0.38594 0.17037 -0.38698 0.16991 C -0.38959 0.16898 -0.39206 0.16852 -0.39467 0.16806 C -0.39688 0.16667 -0.39896 0.16505 -0.40118 0.16412 C -0.40261 0.16343 -0.40404 0.16296 -0.40547 0.16227 C -0.41784 0.15486 -0.40482 0.16111 -0.41524 0.15648 C -0.42136 0.1456 -0.41537 0.15417 -0.42292 0.14861 C -0.42592 0.14653 -0.42852 0.14282 -0.43164 0.14097 L -0.4349 0.13889 C -0.43815 0.13449 -0.44167 0.13056 -0.44467 0.12546 C -0.44571 0.12361 -0.44662 0.12107 -0.44792 0.11968 C -0.44987 0.11759 -0.45443 0.11574 -0.45443 0.11574 C -0.46862 0.09676 -0.45092 0.12037 -0.46198 0.10625 C -0.46355 0.10417 -0.46485 0.10232 -0.46641 0.10046 C -0.46745 0.09907 -0.46862 0.09792 -0.46967 0.09653 C -0.47045 0.09537 -0.47097 0.09375 -0.47188 0.09259 C -0.47318 0.09051 -0.47487 0.08889 -0.47618 0.08681 C -0.48477 0.07315 -0.4793 0.07732 -0.48594 0.07338 C -0.49467 0.05764 -0.49037 0.06273 -0.49792 0.05602 C -0.49896 0.05394 -0.49987 0.05162 -0.50118 0.05023 C -0.50209 0.04907 -0.50352 0.04954 -0.50443 0.04815 C -0.50547 0.04676 -0.50573 0.04398 -0.50664 0.04236 C -0.50756 0.04074 -0.50886 0.04005 -0.5099 0.03843 C -0.51107 0.03681 -0.51198 0.03449 -0.51315 0.03264 C -0.51407 0.03125 -0.51537 0.03032 -0.51641 0.02894 C -0.51784 0.02708 -0.51927 0.025 -0.52071 0.02315 C -0.52474 0.01736 -0.52865 0.01134 -0.53269 0.00579 C -0.53412 0.0037 -0.53581 0.00208 -0.53698 1.85185E-6 C -0.53776 -0.00139 -0.53829 -0.00301 -0.5392 -0.00393 C -0.54024 -0.00509 -0.54141 -0.00532 -0.54245 -0.00602 C -0.54506 -0.01042 -0.54688 -0.01412 -0.55013 -0.01759 C -0.55105 -0.01852 -0.55222 -0.01875 -0.55339 -0.01944 C -0.56589 -0.04167 -0.54883 -0.01319 -0.5599 -0.02708 C -0.56159 -0.02917 -0.5625 -0.03287 -0.5642 -0.03495 C -0.56524 -0.03611 -0.56654 -0.03727 -0.56745 -0.03866 C -0.5694 -0.04167 -0.57084 -0.0456 -0.57292 -0.04838 C -0.58321 -0.06227 -0.57019 -0.0456 -0.58373 -0.05995 C -0.59284 -0.06968 -0.58295 -0.06227 -0.59349 -0.07153 C -0.59454 -0.07245 -0.59584 -0.07268 -0.59688 -0.07361 C -0.5987 -0.07523 -0.60052 -0.07731 -0.60222 -0.0794 C -0.60378 -0.08102 -0.60495 -0.0838 -0.60664 -0.08518 C -0.60834 -0.08634 -0.61016 -0.08634 -0.61198 -0.08704 C -0.61276 -0.08843 -0.61329 -0.09005 -0.6142 -0.09097 C -0.6155 -0.09213 -0.61706 -0.09213 -0.61849 -0.09282 C -0.61967 -0.09352 -0.62071 -0.09398 -0.62188 -0.09468 C -0.63008 -0.10116 -0.62188 -0.09745 -0.63373 -0.10046 C -0.64011 -0.1044 -0.63399 -0.10093 -0.64349 -0.1044 C -0.65638 -0.10903 -0.6362 -0.10347 -0.65547 -0.10833 C -0.75352 -0.16643 -0.86185 -0.11018 -0.96524 -0.11018 " pathEditMode="relative" ptsTypes="AAAAAAAAAAAAAA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58333E-6 2.59259E-6 L -4.58333E-6 2.59259E-6 C -0.02187 0.01435 -0.00963 0.00856 -0.05325 0.0037 C -0.05625 0.00347 -0.05911 0.00115 -0.06198 2.59259E-6 C -0.06341 -0.0007 -0.06497 -0.00116 -0.0664 -0.00209 C -0.06745 -0.00255 -0.06849 -0.00348 -0.06966 -0.00394 C -0.07292 -0.00487 -0.07617 -0.0051 -0.07943 -0.00579 C -0.08607 -0.00764 -0.0832 -0.00764 -0.08919 -0.00973 C -0.0914 -0.01042 -0.09349 -0.01088 -0.0957 -0.01158 C -0.09713 -0.01227 -0.09857 -0.0132 -0.1 -0.01366 C -0.10404 -0.01459 -0.10807 -0.01459 -0.11198 -0.01551 C -0.1164 -0.01644 -0.1207 -0.01806 -0.125 -0.01945 C -0.12721 -0.01991 -0.12943 -0.02061 -0.13151 -0.0213 C -0.13333 -0.022 -0.13529 -0.02246 -0.13698 -0.02315 C -0.13919 -0.02431 -0.14127 -0.02616 -0.14349 -0.02709 C -0.14596 -0.02801 -0.14857 -0.02825 -0.15117 -0.02894 C -0.15404 -0.0301 -0.1569 -0.03195 -0.15976 -0.03288 C -0.16237 -0.0338 -0.16484 -0.03426 -0.16745 -0.03473 C -0.19609 -0.04144 -0.17526 -0.03635 -0.19245 -0.04051 L -0.24245 -0.03866 C -0.2444 -0.03866 -0.25208 -0.03565 -0.25443 -0.03473 C -0.25651 -0.03403 -0.25872 -0.0338 -0.26094 -0.03288 C -0.26315 -0.03195 -0.26523 -0.02987 -0.26745 -0.02894 C -0.27174 -0.02732 -0.27617 -0.02709 -0.28047 -0.02524 C -0.29232 -0.01991 -0.2737 -0.02801 -0.29792 -0.01945 L -0.30325 -0.01737 C -0.30768 -0.01598 -0.31745 -0.01366 -0.3207 -0.01158 C -0.325 -0.00903 -0.32982 -0.00811 -0.33372 -0.00394 C -0.33555 -0.00209 -0.33724 0.00023 -0.33919 0.00185 C -0.34088 0.00347 -0.34284 0.00416 -0.34453 0.00578 C -0.3457 0.00671 -0.34661 0.00879 -0.34792 0.00972 C -0.35065 0.01134 -0.35651 0.01342 -0.35651 0.01342 C -0.35976 0.01736 -0.36029 0.01828 -0.36419 0.02129 C -0.36523 0.02199 -0.3664 0.02222 -0.36745 0.02314 C -0.36914 0.02453 -0.37383 0.03125 -0.375 0.03287 C -0.37604 0.03425 -0.37721 0.03541 -0.37825 0.03657 C -0.37969 0.03819 -0.38125 0.03888 -0.38268 0.0405 C -0.3845 0.04282 -0.3862 0.04606 -0.38802 0.04814 C -0.38945 0.04976 -0.39101 0.05069 -0.39245 0.05208 C -0.39349 0.05324 -0.39466 0.05439 -0.3957 0.05601 C -0.39792 0.05972 -0.39948 0.06504 -0.40221 0.06759 L -0.40651 0.07152 C -0.41002 0.08078 -0.40794 0.07662 -0.41523 0.08495 C -0.41706 0.08703 -0.41914 0.08819 -0.4207 0.09074 C -0.42708 0.10208 -0.4168 0.08425 -0.42721 0.10046 C -0.42877 0.10277 -0.42995 0.10578 -0.43151 0.1081 C -0.43255 0.10972 -0.43372 0.11064 -0.43476 0.11203 C -0.43633 0.11388 -0.43763 0.11597 -0.43919 0.11782 C -0.44023 0.11921 -0.4414 0.12013 -0.44245 0.12175 C -0.44323 0.12291 -0.44375 0.1243 -0.44453 0.12546 C -0.44557 0.12708 -0.44674 0.128 -0.44779 0.12939 C -0.45794 0.14259 -0.45286 0.13888 -0.45976 0.14282 C -0.47031 0.15694 -0.45911 0.14328 -0.46745 0.15069 C -0.46966 0.15277 -0.47305 0.1581 -0.475 0.16041 C -0.47643 0.1618 -0.47799 0.16273 -0.4793 0.16412 C -0.48568 0.1706 -0.47969 0.16527 -0.48594 0.17384 C -0.49154 0.18148 -0.49075 0.18055 -0.4957 0.18356 C -0.49713 0.18541 -0.49844 0.18773 -0.5 0.18935 C -0.50169 0.19097 -0.50364 0.19166 -0.50547 0.19305 C -0.5069 0.19421 -0.50833 0.1956 -0.50976 0.19699 C -0.5151 0.20254 -0.5112 0.19976 -0.51745 0.20671 C -0.51875 0.2081 -0.52031 0.20902 -0.52174 0.21064 C -0.52773 0.21666 -0.52226 0.21296 -0.53047 0.22013 C -0.53203 0.22152 -0.53672 0.22337 -0.53802 0.22407 C -0.54101 0.22754 -0.54219 0.22939 -0.5457 0.23171 C -0.54779 0.23333 -0.55013 0.23379 -0.55221 0.23564 C -0.55859 0.24143 -0.55495 0.23865 -0.56302 0.24328 L -0.56627 0.24537 C -0.56745 0.24606 -0.56862 0.24606 -0.56953 0.24722 C -0.5707 0.24861 -0.57161 0.25046 -0.57279 0.25115 C -0.57565 0.25254 -0.57864 0.25231 -0.58151 0.253 C -0.58971 0.25787 -0.57956 0.25138 -0.58802 0.25879 C -0.58906 0.25972 -0.59023 0.25995 -0.59127 0.26087 C -0.59284 0.2618 -0.59414 0.26342 -0.5957 0.26458 C -0.59674 0.2655 -0.59792 0.26574 -0.59896 0.26666 C -0.60039 0.26782 -0.60169 0.26944 -0.60325 0.27037 C -0.60469 0.27129 -0.60612 0.27175 -0.60755 0.27245 C -0.60911 0.2743 -0.61029 0.27662 -0.61198 0.27824 C -0.61406 0.28009 -0.61627 0.28078 -0.61849 0.28194 L -0.625 0.28587 C -0.62604 0.28657 -0.62708 0.2875 -0.62825 0.28773 C -0.63476 0.29027 -0.6319 0.28865 -0.63698 0.29166 C -0.64492 0.30115 -0.63489 0.28958 -0.64453 0.29953 C -0.6457 0.30046 -0.64661 0.30231 -0.64779 0.30324 C -0.64987 0.30486 -0.65221 0.30578 -0.6543 0.30717 C -0.67617 0.32013 -0.65651 0.30902 -0.71627 0.31111 C -0.72513 0.31643 -0.7112 0.30856 -0.73034 0.31481 C -0.73255 0.31574 -0.73463 0.31736 -0.73685 0.31875 C -0.74726 0.325 -0.73893 0.3206 -0.76289 0.32268 C -0.76575 0.32314 -0.76875 0.32337 -0.77161 0.32453 C -0.77383 0.32546 -0.77591 0.32708 -0.77812 0.32847 C -0.77917 0.32893 -0.78021 0.33009 -0.78138 0.33032 L -0.79219 0.33217 C -0.79479 0.33379 -0.79713 0.33541 -0.79987 0.33611 C -0.80052 0.33634 -0.8013 0.33611 -0.80208 0.33611 " pathEditMode="relative" ptsTypes="AAAAAAAAAAAAAAAAAAAAAAAAAAAAAAAAAAA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8814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800" dirty="0" smtClean="0">
                <a:solidFill>
                  <a:srgbClr val="FF0000"/>
                </a:solidFill>
              </a:rPr>
              <a:t>Si te gusto te invito a mirar  otras presentaciones mías.</a:t>
            </a:r>
          </a:p>
        </p:txBody>
      </p:sp>
      <p:sp>
        <p:nvSpPr>
          <p:cNvPr id="4" name="Corazón 3">
            <a:hlinkClick r:id="rId2"/>
          </p:cNvPr>
          <p:cNvSpPr/>
          <p:nvPr/>
        </p:nvSpPr>
        <p:spPr>
          <a:xfrm>
            <a:off x="384313" y="225287"/>
            <a:ext cx="1245704" cy="1166191"/>
          </a:xfrm>
          <a:prstGeom prst="hear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987826" y="569843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  <a:hlinkClick r:id="rId2"/>
              </a:rPr>
              <a:t>FUISTE TÚ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7" name="Corazón 6">
            <a:hlinkClick r:id="rId3"/>
          </p:cNvPr>
          <p:cNvSpPr/>
          <p:nvPr/>
        </p:nvSpPr>
        <p:spPr>
          <a:xfrm>
            <a:off x="384313" y="4896678"/>
            <a:ext cx="1245704" cy="1166191"/>
          </a:xfrm>
          <a:prstGeom prst="hear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8" name="Corazón 7">
            <a:hlinkClick r:id="rId4"/>
          </p:cNvPr>
          <p:cNvSpPr/>
          <p:nvPr/>
        </p:nvSpPr>
        <p:spPr>
          <a:xfrm>
            <a:off x="5665304" y="171413"/>
            <a:ext cx="1245704" cy="1166191"/>
          </a:xfrm>
          <a:prstGeom prst="hear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9" name="Corazón 8">
            <a:hlinkClick r:id="rId5"/>
          </p:cNvPr>
          <p:cNvSpPr/>
          <p:nvPr/>
        </p:nvSpPr>
        <p:spPr>
          <a:xfrm>
            <a:off x="5665304" y="4896678"/>
            <a:ext cx="1245704" cy="1166191"/>
          </a:xfrm>
          <a:prstGeom prst="hear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srgbClr val="FF0000"/>
              </a:solidFill>
            </a:endParaRPr>
          </a:p>
        </p:txBody>
      </p:sp>
      <p:sp>
        <p:nvSpPr>
          <p:cNvPr id="10" name="CuadroTexto 9">
            <a:hlinkClick r:id="rId4"/>
          </p:cNvPr>
          <p:cNvSpPr txBox="1"/>
          <p:nvPr/>
        </p:nvSpPr>
        <p:spPr>
          <a:xfrm>
            <a:off x="7565221" y="623716"/>
            <a:ext cx="244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  <a:hlinkClick r:id="rId4"/>
              </a:rPr>
              <a:t>AMOR DE MADRUGADA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11" name="CuadroTexto 10">
            <a:hlinkClick r:id="rId3"/>
          </p:cNvPr>
          <p:cNvSpPr txBox="1"/>
          <p:nvPr/>
        </p:nvSpPr>
        <p:spPr>
          <a:xfrm>
            <a:off x="2014330" y="5295107"/>
            <a:ext cx="1526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  <a:hlinkClick r:id="rId3"/>
              </a:rPr>
              <a:t>VOZ DISTANTE</a:t>
            </a:r>
            <a:endParaRPr lang="es-MX" dirty="0">
              <a:solidFill>
                <a:srgbClr val="FF0000"/>
              </a:solidFill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7581380" y="5295107"/>
            <a:ext cx="2433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>
                <a:solidFill>
                  <a:srgbClr val="FF0000"/>
                </a:solidFill>
                <a:hlinkClick r:id="rId5"/>
              </a:rPr>
              <a:t>CUANDO ME ACARICIAS</a:t>
            </a:r>
            <a:endParaRPr lang="es-MX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92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7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1094</TotalTime>
  <Words>254</Words>
  <Application>Microsoft Office PowerPoint</Application>
  <PresentationFormat>Panorámica</PresentationFormat>
  <Paragraphs>50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Kristen ITC</vt:lpstr>
      <vt:lpstr>Segoe UI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Yuli</dc:creator>
  <cp:lastModifiedBy>Yuli</cp:lastModifiedBy>
  <cp:revision>276</cp:revision>
  <dcterms:created xsi:type="dcterms:W3CDTF">2019-02-07T05:23:46Z</dcterms:created>
  <dcterms:modified xsi:type="dcterms:W3CDTF">2019-05-28T01:32:57Z</dcterms:modified>
</cp:coreProperties>
</file>