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60" r:id="rId3"/>
    <p:sldId id="292" r:id="rId4"/>
    <p:sldId id="258" r:id="rId5"/>
    <p:sldId id="262" r:id="rId6"/>
    <p:sldId id="277" r:id="rId7"/>
    <p:sldId id="278" r:id="rId8"/>
    <p:sldId id="266" r:id="rId9"/>
    <p:sldId id="267" r:id="rId10"/>
    <p:sldId id="272" r:id="rId11"/>
    <p:sldId id="276" r:id="rId12"/>
    <p:sldId id="280" r:id="rId13"/>
    <p:sldId id="275" r:id="rId14"/>
    <p:sldId id="269" r:id="rId15"/>
    <p:sldId id="271" r:id="rId16"/>
    <p:sldId id="289" r:id="rId17"/>
    <p:sldId id="265" r:id="rId18"/>
    <p:sldId id="290" r:id="rId19"/>
    <p:sldId id="285" r:id="rId20"/>
    <p:sldId id="281" r:id="rId21"/>
    <p:sldId id="261" r:id="rId22"/>
    <p:sldId id="283" r:id="rId23"/>
    <p:sldId id="287" r:id="rId24"/>
    <p:sldId id="284" r:id="rId25"/>
    <p:sldId id="270" r:id="rId26"/>
    <p:sldId id="288" r:id="rId27"/>
    <p:sldId id="268" r:id="rId28"/>
    <p:sldId id="256" r:id="rId29"/>
    <p:sldId id="293" r:id="rId30"/>
  </p:sldIdLst>
  <p:sldSz cx="12192000" cy="6858000"/>
  <p:notesSz cx="6858000" cy="9144000"/>
  <p:embeddedFontLst>
    <p:embeddedFont>
      <p:font typeface="Afterschool Festival" pitchFamily="2" charset="0"/>
      <p:regular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Calibri Light" panose="020F0302020204030204" pitchFamily="34" charset="0"/>
      <p:regular r:id="rId36"/>
      <p:italic r:id="rId37"/>
    </p:embeddedFont>
    <p:embeddedFont>
      <p:font typeface="Cambria" panose="02040503050406030204" pitchFamily="18" charset="0"/>
      <p:regular r:id="rId38"/>
      <p:bold r:id="rId39"/>
      <p:italic r:id="rId40"/>
      <p:boldItalic r:id="rId41"/>
    </p:embeddedFont>
    <p:embeddedFont>
      <p:font typeface="Candara" panose="020E0502030303020204" pitchFamily="34" charset="0"/>
      <p:regular r:id="rId42"/>
      <p:bold r:id="rId43"/>
      <p:italic r:id="rId44"/>
      <p:boldItalic r:id="rId45"/>
    </p:embeddedFont>
    <p:embeddedFont>
      <p:font typeface="Kristen ITC" panose="03050502040202030202" pitchFamily="66" charset="0"/>
      <p:regular r:id="rId4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7hGrUOKJGigcvgi1psp5Q==" hashData="MEoyPuoT2ry+bnqCN4565hU6l0wc5nIacFPiHv4mEiuKH3xnUcGo+bse14b5D3nukkmhsBrQQ2/MiOT9mp7hv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325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15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font" Target="fonts/font12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font" Target="fonts/font1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4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5.fntdata"/><Relationship Id="rId43" Type="http://schemas.openxmlformats.org/officeDocument/2006/relationships/font" Target="fonts/font13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openxmlformats.org/officeDocument/2006/relationships/font" Target="fonts/font16.fntdata"/><Relationship Id="rId20" Type="http://schemas.openxmlformats.org/officeDocument/2006/relationships/slide" Target="slides/slide19.xml"/><Relationship Id="rId41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10460B-C080-4B80-A1B8-21E8C1E0CD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850D260-4B5B-40B9-98C7-EC1A91A811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5BDC47E-A952-438F-8D24-FD01E8725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10E4F-B86F-4281-AD6F-91B309FF7E3C}" type="datetimeFigureOut">
              <a:rPr lang="en-CA" smtClean="0"/>
              <a:t>2021-11-11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8EA5B5C-59C9-4E15-A466-60ADD677B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57AC9FD-E640-46EC-8060-362D9039A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DC77B-4F7B-4C49-A7EF-EC843E83D42C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363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74A83D-11EB-4FD5-82E8-88497593F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6F3BCF7-1BC4-493D-A3E6-9DFFB603A2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4147E7D-7E0C-447B-8885-62230CFD7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10E4F-B86F-4281-AD6F-91B309FF7E3C}" type="datetimeFigureOut">
              <a:rPr lang="en-CA" smtClean="0"/>
              <a:t>2021-11-11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558037A-23EA-4ED9-92ED-56A11DA85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4D67161-455D-487C-A9BB-AC4B324D1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DC77B-4F7B-4C49-A7EF-EC843E83D42C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6075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D590D2-66E9-46E1-83D8-7313DAC18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CBA7F2D-31CD-49AA-B903-C0D9D3947F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358F673-F59C-47FF-8EE4-741E4F2B1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10E4F-B86F-4281-AD6F-91B309FF7E3C}" type="datetimeFigureOut">
              <a:rPr lang="en-CA" smtClean="0"/>
              <a:t>2021-11-11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8478AE7-2190-42D2-A7DA-87C6E65B4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6E89E7C-5185-41DC-8F3E-158A94362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DC77B-4F7B-4C49-A7EF-EC843E83D42C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2807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49BC2E-8576-42D1-805B-6CE08CD6F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64649B3-220B-418F-ABDC-FA20DC67A8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97ABE59-2957-4176-B404-A4D1A75743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ECB7F07-DCB4-492F-83CB-FECCDF4E20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10E4F-B86F-4281-AD6F-91B309FF7E3C}" type="datetimeFigureOut">
              <a:rPr lang="en-CA" smtClean="0"/>
              <a:t>2021-11-11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A11347C-E153-4353-AF65-E147405D7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817D1E7-0A24-4C86-A7A8-136813B4C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DC77B-4F7B-4C49-A7EF-EC843E83D42C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6102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E7F024-098B-4F7B-817C-E0011E72E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621A014-5B75-4ACA-8F8F-F07BAC8FBF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D09CF8B-ADED-44DA-9A89-3B47278DAC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C765579-12C7-4EBB-B6F6-EEA8DB7364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2DE3F5E-6DA7-427D-832E-DD7FB5C8D8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97594EA-F4AC-4E57-8826-421D807A4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10E4F-B86F-4281-AD6F-91B309FF7E3C}" type="datetimeFigureOut">
              <a:rPr lang="en-CA" smtClean="0"/>
              <a:t>2021-11-11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BAEE60F-C2DA-4C03-ADD6-C955D1891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9F0AC0E-38F8-4EC2-91A6-B42795F58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DC77B-4F7B-4C49-A7EF-EC843E83D42C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1358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C52136-24B4-4EF3-AF60-7019630C2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C73FDE3-0D5A-4354-9F47-CFBA25644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10E4F-B86F-4281-AD6F-91B309FF7E3C}" type="datetimeFigureOut">
              <a:rPr lang="en-CA" smtClean="0"/>
              <a:t>2021-11-11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82F9287-24A4-486F-8634-234A84C67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030FEB6-1FDB-47F5-99DE-58DF44EC9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DC77B-4F7B-4C49-A7EF-EC843E83D42C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343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433BAF4-4787-444B-B98C-9F0C5603A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10E4F-B86F-4281-AD6F-91B309FF7E3C}" type="datetimeFigureOut">
              <a:rPr lang="en-CA" smtClean="0"/>
              <a:t>2021-11-11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75FF3F2-E228-4961-AAAB-7D6A5F3E3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FFCF0E6-D0B4-4754-8EED-32C72F7BD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DC77B-4F7B-4C49-A7EF-EC843E83D42C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145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79B67E-3C7C-40AC-820D-A088DEBDC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E9DCE53-8AC5-47E6-A0D1-1B9166F57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3C1BBD1-CC42-48AA-9C27-7AB4637E52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8A6F833-7431-4B3A-846F-8F89C412E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10E4F-B86F-4281-AD6F-91B309FF7E3C}" type="datetimeFigureOut">
              <a:rPr lang="en-CA" smtClean="0"/>
              <a:t>2021-11-11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F97ED90-25AB-4771-8244-3D8BC8BE2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086C73D-D941-4B04-A47A-6F5BC52B9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DC77B-4F7B-4C49-A7EF-EC843E83D42C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56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C474C6-374E-4DA3-A927-35906D237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32EC7E4-42C3-4294-95BA-7B1A40D360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EEC5002-9563-4BB1-B26F-78D7194C00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93B5500-4B2B-4BC4-8D09-71746576E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10E4F-B86F-4281-AD6F-91B309FF7E3C}" type="datetimeFigureOut">
              <a:rPr lang="en-CA" smtClean="0"/>
              <a:t>2021-11-11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D7E1E70-DD6F-4F07-BE6D-B2D9346B2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A373CEE-8457-4042-8476-3EF37AC11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DC77B-4F7B-4C49-A7EF-EC843E83D42C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80363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1467E4-5B17-4F84-A525-D5007F70B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614FCE5-AF61-4CDF-AD37-8D3337DD65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6424921-60D2-4F24-84E9-A74C42A13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10E4F-B86F-4281-AD6F-91B309FF7E3C}" type="datetimeFigureOut">
              <a:rPr lang="en-CA" smtClean="0"/>
              <a:t>2021-11-11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40E759-F9EC-40FF-A839-AA3581BC9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106EB3A-1156-44D8-A0C3-00D8C2454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DC77B-4F7B-4C49-A7EF-EC843E83D42C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075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703FBD0-9F84-45FF-B927-B5D403E37C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3F7DBDB-DEEE-4923-9BD7-BB547E8BBC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5637153-C527-4511-80AF-27EF1F1AE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10E4F-B86F-4281-AD6F-91B309FF7E3C}" type="datetimeFigureOut">
              <a:rPr lang="en-CA" smtClean="0"/>
              <a:t>2021-11-11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81EAE2A-E345-4CD4-ABFC-DC9546F65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EA2028-439C-4C86-A661-90B10A4FC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DC77B-4F7B-4C49-A7EF-EC843E83D42C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934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2C02374-731F-4C6E-A5F9-CD84A5746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0D3670-6518-4295-A1C2-C411C37A9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CF21A79-0B9E-4D65-A7A0-BCD104031D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10E4F-B86F-4281-AD6F-91B309FF7E3C}" type="datetimeFigureOut">
              <a:rPr lang="en-CA" smtClean="0"/>
              <a:t>2021-11-11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2C5B2B4-F009-4DDB-B4C7-6E9D618938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2907E97-449D-4FAC-89B6-1D800B1877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DC77B-4F7B-4C49-A7EF-EC843E83D42C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23797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D76FEDF-4FCC-4388-8EEB-FCCD700721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C97EDE67-A6A3-4447-97D1-D828B2EE062D}"/>
              </a:ext>
            </a:extLst>
          </p:cNvPr>
          <p:cNvSpPr txBox="1"/>
          <p:nvPr/>
        </p:nvSpPr>
        <p:spPr>
          <a:xfrm>
            <a:off x="6139543" y="-113211"/>
            <a:ext cx="1787669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en-CA" sz="6000" dirty="0">
                <a:solidFill>
                  <a:srgbClr val="D60093"/>
                </a:solidFill>
                <a:latin typeface="Afterschool Festival" pitchFamily="2" charset="0"/>
              </a:rPr>
              <a:t>Adagio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2C64684-1CE9-4326-90CB-BFCE1A2DA2E9}"/>
              </a:ext>
            </a:extLst>
          </p:cNvPr>
          <p:cNvSpPr txBox="1"/>
          <p:nvPr/>
        </p:nvSpPr>
        <p:spPr>
          <a:xfrm>
            <a:off x="6078583" y="731520"/>
            <a:ext cx="1741246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sz="2000" i="1" dirty="0">
                <a:solidFill>
                  <a:srgbClr val="D60093"/>
                </a:solidFill>
                <a:effectLst/>
                <a:latin typeface="Cambria" panose="02040503050406030204" pitchFamily="18" charset="0"/>
              </a:rPr>
              <a:t>Remo Giazotto</a:t>
            </a:r>
            <a:endParaRPr lang="en-CA" sz="2000" i="1" dirty="0">
              <a:solidFill>
                <a:srgbClr val="D60093"/>
              </a:solidFill>
              <a:latin typeface="Cambria" panose="020405030504060302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5004D78-2B26-4514-9D56-C4D217D92FBB}"/>
              </a:ext>
            </a:extLst>
          </p:cNvPr>
          <p:cNvSpPr txBox="1"/>
          <p:nvPr/>
        </p:nvSpPr>
        <p:spPr>
          <a:xfrm>
            <a:off x="8769259" y="561431"/>
            <a:ext cx="2874057" cy="44627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n-CA" sz="2300" i="1" dirty="0">
                <a:solidFill>
                  <a:srgbClr val="D60093"/>
                </a:solidFill>
                <a:latin typeface="Cambria" panose="02040503050406030204" pitchFamily="18" charset="0"/>
              </a:rPr>
              <a:t>Voz - Nana </a:t>
            </a:r>
            <a:r>
              <a:rPr lang="en-CA" sz="2300" i="1" dirty="0" err="1">
                <a:solidFill>
                  <a:srgbClr val="D60093"/>
                </a:solidFill>
                <a:latin typeface="Cambria" panose="02040503050406030204" pitchFamily="18" charset="0"/>
              </a:rPr>
              <a:t>Mouskouri</a:t>
            </a:r>
            <a:endParaRPr lang="en-CA" sz="2300" i="1" dirty="0">
              <a:solidFill>
                <a:srgbClr val="D60093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5106D26-BB0B-4F68-BB14-3C0E3A26835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325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8289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Click="0" advTm="7000">
        <p:fade/>
        <p:sndAc>
          <p:stSnd>
            <p:snd r:embed="rId2" name="NANA_MOUSKOURI___Adagio__Albinoni_.wav"/>
          </p:stSnd>
        </p:sndAc>
      </p:transition>
    </mc:Choice>
    <mc:Fallback>
      <p:transition spd="slow" advClick="0" advTm="7000">
        <p:fade/>
        <p:sndAc>
          <p:stSnd>
            <p:snd r:embed="rId2" name="NANA_MOUSKOURI___Adagio__Albinoni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0C8ADC5-C289-4419-945A-0EC4CA168C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27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0B2AA61-3DEB-40C4-8AFC-BA146158B0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41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FF60DFC-00EF-45E6-BFCC-336C718391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2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9CB5DD6-788C-4820-A63B-560FE0DB79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8377" y="0"/>
            <a:ext cx="122703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422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A9DEF34-C0E0-4186-B939-EE9594C462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84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05A296F-9155-4ED0-ACEB-28994BB988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70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CE5E74F-27C6-4343-8E39-5FDD802A6D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32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D091BE9-3C82-4AB8-9188-81669E4C29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52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50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563CBDD-987D-4921-806D-B6C1B88B2B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89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7B024A8-C159-4CF0-B692-8F8D32DD13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61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1E72ECC-D242-4B23-8591-769263DD56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2703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75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EFB5529-1E71-48C1-9491-005F7D23F4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09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9C928C8-1EC8-4A50-9168-9B9F3A1644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19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947B579-1C77-458E-837B-F44CA4A002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0960" y="0"/>
            <a:ext cx="122529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04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B9FF495-9076-4069-84FB-8852B48C86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96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479ECAE-7BAF-4A82-9EA9-636F9CEE61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6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52B74F1-EBAA-4175-8D3A-2E7E3832EB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9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498E8E6-14E8-499A-8BEA-C475C8EDDB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51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D68E523-CBB2-47E9-B4EE-00320E5872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67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3A929DA-0B6E-4A79-8DFB-255C70226B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7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82027D4-C62E-4423-AFAA-BAA2AD75E3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30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253125C-78CA-4ADC-B3E0-3226E0A629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90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D211D98-275A-416B-817F-13E796C894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27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DEDA2EA-509C-4A7C-B2B2-CA8B800831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1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E1BAA3C-F617-4C53-A3C8-6A852D24D1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19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2289A57-1F5E-4407-9C25-AEC66B687F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069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E13CDA3-C126-4950-8BF8-7DC9D88490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080D795-A3C9-4340-B9C2-DD88F727DD97}"/>
              </a:ext>
            </a:extLst>
          </p:cNvPr>
          <p:cNvSpPr txBox="1"/>
          <p:nvPr/>
        </p:nvSpPr>
        <p:spPr>
          <a:xfrm>
            <a:off x="615462" y="5742842"/>
            <a:ext cx="36551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ndara" panose="020E0502030303020204" pitchFamily="34" charset="0"/>
              </a:rPr>
              <a:t>inesgaret@gmail.com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764D4BC-CAA6-4F0D-82AC-F334BD975910}"/>
              </a:ext>
            </a:extLst>
          </p:cNvPr>
          <p:cNvSpPr txBox="1"/>
          <p:nvPr/>
        </p:nvSpPr>
        <p:spPr>
          <a:xfrm>
            <a:off x="101600" y="6410515"/>
            <a:ext cx="622414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5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andara" panose="020E0502030303020204" pitchFamily="34" charset="0"/>
              </a:rPr>
              <a:t>Todos los derechos de autor pertenecen a los respectivos artistas/ fotógrafos</a:t>
            </a:r>
            <a:endParaRPr lang="en-CA" sz="1500" i="1" dirty="0">
              <a:solidFill>
                <a:schemeClr val="accent1">
                  <a:lumMod val="60000"/>
                  <a:lumOff val="4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5263BB-97EC-4504-8CBE-4E2DD866E81F}"/>
              </a:ext>
            </a:extLst>
          </p:cNvPr>
          <p:cNvSpPr txBox="1"/>
          <p:nvPr/>
        </p:nvSpPr>
        <p:spPr>
          <a:xfrm>
            <a:off x="9267826" y="6353175"/>
            <a:ext cx="219075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5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andara" panose="020E0502030303020204" pitchFamily="34" charset="0"/>
              </a:rPr>
              <a:t>Sin fines de </a:t>
            </a:r>
            <a:r>
              <a:rPr lang="en-CA" sz="1500" i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Candara" panose="020E0502030303020204" pitchFamily="34" charset="0"/>
              </a:rPr>
              <a:t>lucro</a:t>
            </a:r>
            <a:endParaRPr lang="en-CA" sz="1500" i="1" dirty="0">
              <a:solidFill>
                <a:schemeClr val="accent1">
                  <a:lumMod val="60000"/>
                  <a:lumOff val="40000"/>
                </a:scheme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35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Click="0" advTm="2000">
        <p:fade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FA2FD66-CF3C-4290-82A4-E23AAFD33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C4181B1-AE58-4A85-8746-21F87B4E6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8B48190-C38F-4257-9130-8EA878425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33169FC-325B-4F22-BA9A-C6A61A1641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74609E3-FD1C-4EAE-8FE4-923E434041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A86522CA-386C-4F25-9202-18E09CE14B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8F3FC3A6-360C-441E-8D44-707F0B5C6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AD5FB9A7-DA82-4E5E-82E0-01E9C4A51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80122A4D-4B9D-43E5-91AE-4FDBB3251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FAC942A0-EBAB-4E29-8EE1-DE99BCA91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EB2815F6-BDAF-4C7C-8550-08E39CFAA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534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51</Words>
  <Application>Microsoft Office PowerPoint</Application>
  <PresentationFormat>Panorámica</PresentationFormat>
  <Paragraphs>8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7" baseType="lpstr">
      <vt:lpstr>Cambria</vt:lpstr>
      <vt:lpstr>Calibri</vt:lpstr>
      <vt:lpstr>Afterschool Festival</vt:lpstr>
      <vt:lpstr>Calibri Light</vt:lpstr>
      <vt:lpstr>Candara</vt:lpstr>
      <vt:lpstr>Arial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30</cp:revision>
  <dcterms:created xsi:type="dcterms:W3CDTF">2021-10-16T22:25:45Z</dcterms:created>
  <dcterms:modified xsi:type="dcterms:W3CDTF">2021-11-11T17:10:01Z</dcterms:modified>
</cp:coreProperties>
</file>