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2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3" r:id="rId38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mU89yD9fxR3l+LZ72XVHaA" hashData="+NPqrLepekbICUzMpKk6PMu3se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3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B65713-0F53-4ECA-BC82-ED749FF1D8F1}" type="datetimeFigureOut">
              <a:rPr lang="es-ES"/>
              <a:pPr>
                <a:defRPr/>
              </a:pPr>
              <a:t>02/01/2013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76565D-B547-4C5D-B909-633227FE767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ver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E7-CCF7-4FEB-A507-D67047BBBCEC}" type="datetimeFigureOut">
              <a:rPr lang="es-ES"/>
              <a:pPr>
                <a:defRPr/>
              </a:pPr>
              <a:t>02/01/2013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FE6DF7-512B-4CB3-B291-80C82058C5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ver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1EA643-A439-4196-A721-E314FA77F117}" type="datetimeFigureOut">
              <a:rPr lang="es-ES"/>
              <a:pPr>
                <a:defRPr/>
              </a:pPr>
              <a:t>02/01/2013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30F133-C97C-4E7A-8B5C-B436124418C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ver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0DCD67-7FE7-4FE4-A07B-CD874C549DC8}" type="datetimeFigureOut">
              <a:rPr lang="es-ES"/>
              <a:pPr>
                <a:defRPr/>
              </a:pPr>
              <a:t>02/01/2013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45E1C6-7FA9-41F6-956A-A577C0E9FA8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ver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C2BD23-3B84-4CA8-8725-D783EB39C993}" type="datetimeFigureOut">
              <a:rPr lang="es-ES"/>
              <a:pPr>
                <a:defRPr/>
              </a:pPr>
              <a:t>02/01/2013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7B6D9B-9CF2-4A39-A803-250C6336591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ver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D79F0-DF93-4365-A0C0-360EF7871B4A}" type="datetimeFigureOut">
              <a:rPr lang="es-ES"/>
              <a:pPr>
                <a:defRPr/>
              </a:pPr>
              <a:t>02/01/2013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B85A7E-3D68-4AB5-B64A-04B8A838C3E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ver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2B382E-015E-427B-85D0-B2DD60DEC6F5}" type="datetimeFigureOut">
              <a:rPr lang="es-ES"/>
              <a:pPr>
                <a:defRPr/>
              </a:pPr>
              <a:t>02/01/2013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6C2BBA-CA9B-4ABA-82A9-17888CDBF4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ver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7F6FAB-9662-4751-B461-4A48F7844D25}" type="datetimeFigureOut">
              <a:rPr lang="es-ES"/>
              <a:pPr>
                <a:defRPr/>
              </a:pPr>
              <a:t>02/01/2013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F8F769-6D87-4FF4-8ED2-46717A493A6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ver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FAD1D-7398-4E2E-93C1-2AFD3CF03733}" type="datetimeFigureOut">
              <a:rPr lang="es-ES"/>
              <a:pPr>
                <a:defRPr/>
              </a:pPr>
              <a:t>02/01/2013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F0F9F0-8BE9-4B43-81C0-BB5BF1C3CE0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ver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38459A-B31B-42B9-AABA-9BEE5CA29A44}" type="datetimeFigureOut">
              <a:rPr lang="es-ES"/>
              <a:pPr>
                <a:defRPr/>
              </a:pPr>
              <a:t>02/01/2013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BF27E3-FAD3-4DC4-A4F4-4ABF5AC7DBC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ver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0E0B90-6FF6-4717-957F-AB20DC4E78CC}" type="datetimeFigureOut">
              <a:rPr lang="es-ES"/>
              <a:pPr>
                <a:defRPr/>
              </a:pPr>
              <a:t>02/01/2013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5156BB-4429-40C2-A890-9C22D7DE4E6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ver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61AE71-C4B6-4736-80A8-61A3D2A32F6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56539EB-8CCA-436E-A454-73DC5DD3DD38}" type="datetimeFigureOut">
              <a:rPr lang="es-ES"/>
              <a:pPr>
                <a:defRPr/>
              </a:pPr>
              <a:t>02/01/2013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8515071-671E-4F97-8D31-97B7E576B56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cover dir="d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4388638-6B34-412E-A629-82635B3E07A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642910" y="285728"/>
            <a:ext cx="188705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itchFamily="66" charset="0"/>
              </a:rPr>
              <a:t>Por  Jesús  Mota</a:t>
            </a:r>
            <a:endParaRPr lang="es-ES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Kunstler Script" pitchFamily="66" charset="0"/>
            </a:endParaRPr>
          </a:p>
        </p:txBody>
      </p:sp>
    </p:spTree>
  </p:cSld>
  <p:clrMapOvr>
    <a:masterClrMapping/>
  </p:clrMapOvr>
  <p:transition spd="slow" advTm="8000">
    <p:cover dir="d"/>
    <p:sndAc>
      <p:stSnd loop="1">
        <p:snd r:embed="rId2" name="ACDC - Its a long way to the top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Diapositiva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Diapositiva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cover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Diapositiva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Diapositiva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Diapositiva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 descr="C:\Users\Usuario\Desktop\acdc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4429125"/>
            <a:ext cx="3286116" cy="24288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Diapositiva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Diapositiva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ipe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Diapositiva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pull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Diapositiva1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Diapositiva1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Diapositiva1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checke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Diapositiva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Diapositiva1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Diapositiva1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split orient="vert"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Diapositiva1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Diapositiva1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cover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Diapositiva1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Diapositiva1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Diapositiva2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Diapositiva2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Diapositiva2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Diapositiva2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Diapositiva2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Diapositiva2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Diapositiva2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 descr="Diapositiva2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Diapositiva2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pul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 descr="Diapositiva2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cover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 descr="Diapositiva3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push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Imagen" descr="Diapositiva3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 descr="Diapositiva3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Picture 3" descr="C:\Users\Usuario\Desktop\acdc (1)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3835" y="4857779"/>
            <a:ext cx="1500166" cy="2000221"/>
          </a:xfrm>
          <a:prstGeom prst="rect">
            <a:avLst/>
          </a:prstGeom>
          <a:noFill/>
        </p:spPr>
      </p:pic>
      <p:pic>
        <p:nvPicPr>
          <p:cNvPr id="33796" name="Picture 4" descr="C:\Users\Usuario\Desktop\acdc (1)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857792"/>
            <a:ext cx="1500156" cy="20002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Imagen" descr="Diapositiva3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pu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1 Imagen" descr="Diapositiva3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push dir="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1 Imagen" descr="Diapositiva3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57158" y="0"/>
            <a:ext cx="2337499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s-ES" sz="115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  <a:latin typeface="Algerian" pitchFamily="82" charset="0"/>
              </a:rPr>
              <a:t>fin</a:t>
            </a:r>
            <a:endParaRPr lang="es-ES" sz="115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  <a:latin typeface="Algerian" pitchFamily="82" charset="0"/>
            </a:endParaRPr>
          </a:p>
        </p:txBody>
      </p:sp>
      <p:pic>
        <p:nvPicPr>
          <p:cNvPr id="36867" name="Picture 3" descr="C:\Users\Usuario\Desktop\mi firm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4286256"/>
            <a:ext cx="3000396" cy="111986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hora misno acdc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ahora misno acdc</Template>
  <TotalTime>33</TotalTime>
  <Words>64</Words>
  <Application>Microsoft Office PowerPoint</Application>
  <PresentationFormat>Presentación en pantalla (4:3)</PresentationFormat>
  <Paragraphs>30</Paragraphs>
  <Slides>36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40" baseType="lpstr">
      <vt:lpstr>Calibri</vt:lpstr>
      <vt:lpstr>Arial</vt:lpstr>
      <vt:lpstr>ahora misno acdc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4</cp:revision>
  <dcterms:created xsi:type="dcterms:W3CDTF">2013-01-02T12:17:00Z</dcterms:created>
  <dcterms:modified xsi:type="dcterms:W3CDTF">2013-01-02T12:50:40Z</dcterms:modified>
</cp:coreProperties>
</file>