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57" r:id="rId4"/>
    <p:sldId id="269" r:id="rId5"/>
    <p:sldId id="271" r:id="rId6"/>
    <p:sldId id="258" r:id="rId7"/>
    <p:sldId id="259" r:id="rId8"/>
    <p:sldId id="260" r:id="rId9"/>
    <p:sldId id="261" r:id="rId10"/>
    <p:sldId id="262" r:id="rId11"/>
    <p:sldId id="263" r:id="rId12"/>
    <p:sldId id="272" r:id="rId13"/>
    <p:sldId id="273" r:id="rId14"/>
    <p:sldId id="274" r:id="rId15"/>
    <p:sldId id="267" r:id="rId16"/>
    <p:sldId id="277" r:id="rId17"/>
    <p:sldId id="281" r:id="rId18"/>
    <p:sldId id="278" r:id="rId19"/>
    <p:sldId id="282" r:id="rId20"/>
    <p:sldId id="283" r:id="rId21"/>
    <p:sldId id="279" r:id="rId22"/>
    <p:sldId id="284" r:id="rId23"/>
    <p:sldId id="287" r:id="rId24"/>
    <p:sldId id="286" r:id="rId25"/>
    <p:sldId id="280" r:id="rId26"/>
    <p:sldId id="288" r:id="rId27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EXcSyZ0SfPfsLMAoVLK4A" hashData="UzL7Lzn5rsQ5k7XLbRc+kINO7w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9900FF"/>
    <a:srgbClr val="0000FF"/>
    <a:srgbClr val="FF9900"/>
    <a:srgbClr val="FF0000"/>
    <a:srgbClr val="0033CC"/>
    <a:srgbClr val="993300"/>
    <a:srgbClr val="FF0066"/>
    <a:srgbClr val="FF3300"/>
    <a:srgbClr val="99CC00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22238109-AF1C-4DC4-9543-3FF428230AD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38109-AF1C-4DC4-9543-3FF428230AD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38109-AF1C-4DC4-9543-3FF428230ADD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2F923-88D9-4469-ABA9-425C68F4CB7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69EADF-1962-423E-A41D-CB99A9EC030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C45546-E4B3-4E49-BE40-17E0C37621C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D192C-31AF-4AEB-ADA4-7BB5682146D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642D70-C0FE-459A-B16C-5B5350E790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7AD218-57AF-483F-A33D-A4A1F1B42C5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C3677A-3C72-41B9-A1EB-69A18BC0AF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016DA1-1127-4809-AE9B-01C6EFE963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0DE205-1A17-4303-9F3A-6D1DA5CD8AF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BBE059-76CC-425A-B7CE-22681F4CDB8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F6D135-9DC7-4723-85EB-0F588D7BE20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AFE4D-0454-4B60-A010-4521854B8DD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B6853246-13C5-4795-A4C9-B0E0411B4CD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2BD361D-8FBD-41DA-A086-3CC1EEEC54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base.com/jimwel/gifs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base.com/jimwel/gifs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13" Type="http://schemas.openxmlformats.org/officeDocument/2006/relationships/image" Target="../media/image31.gif"/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12" Type="http://schemas.openxmlformats.org/officeDocument/2006/relationships/image" Target="../media/image30.gif"/><Relationship Id="rId17" Type="http://schemas.openxmlformats.org/officeDocument/2006/relationships/image" Target="../media/image35.gif"/><Relationship Id="rId2" Type="http://schemas.openxmlformats.org/officeDocument/2006/relationships/image" Target="../media/image20.gif"/><Relationship Id="rId16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11" Type="http://schemas.openxmlformats.org/officeDocument/2006/relationships/image" Target="../media/image29.gif"/><Relationship Id="rId5" Type="http://schemas.openxmlformats.org/officeDocument/2006/relationships/image" Target="../media/image23.gif"/><Relationship Id="rId15" Type="http://schemas.openxmlformats.org/officeDocument/2006/relationships/image" Target="../media/image33.gif"/><Relationship Id="rId10" Type="http://schemas.openxmlformats.org/officeDocument/2006/relationships/image" Target="../media/image28.gif"/><Relationship Id="rId4" Type="http://schemas.openxmlformats.org/officeDocument/2006/relationships/image" Target="../media/image22.gif"/><Relationship Id="rId9" Type="http://schemas.openxmlformats.org/officeDocument/2006/relationships/image" Target="../media/image27.gif"/><Relationship Id="rId14" Type="http://schemas.openxmlformats.org/officeDocument/2006/relationships/image" Target="../media/image32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FFFF00"/>
              </a:gs>
              <a:gs pos="100000">
                <a:srgbClr val="FF99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7" name="Picture 3" descr="C:\Documents and Settings\Administrador\Escritorio\835210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 bwMode="auto">
          <a:xfrm>
            <a:off x="0" y="0"/>
            <a:ext cx="28572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8858280" y="0"/>
            <a:ext cx="28572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18 Rectángulo"/>
          <p:cNvSpPr/>
          <p:nvPr/>
        </p:nvSpPr>
        <p:spPr bwMode="auto">
          <a:xfrm>
            <a:off x="285720" y="0"/>
            <a:ext cx="8572560" cy="28572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" name="19 Rectángulo"/>
          <p:cNvSpPr/>
          <p:nvPr/>
        </p:nvSpPr>
        <p:spPr bwMode="auto">
          <a:xfrm>
            <a:off x="285720" y="6572272"/>
            <a:ext cx="8572560" cy="28572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2" name="Picture 3" descr="C:\Documents and Settings\Administrador\Escritorio\835210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</p:spPr>
      </p:pic>
      <p:pic>
        <p:nvPicPr>
          <p:cNvPr id="23" name="Picture 6" descr="00170e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2928934"/>
            <a:ext cx="2548748" cy="173989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pic>
        <p:nvPicPr>
          <p:cNvPr id="32" name="Picture 6" descr="00170e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2928934"/>
            <a:ext cx="2548748" cy="173989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pic>
        <p:nvPicPr>
          <p:cNvPr id="33" name="Picture 6" descr="00170e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2928934"/>
            <a:ext cx="2548748" cy="173989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pic>
        <p:nvPicPr>
          <p:cNvPr id="34" name="Picture 6" descr="00170e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2928934"/>
            <a:ext cx="2548748" cy="173989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pic>
        <p:nvPicPr>
          <p:cNvPr id="35" name="Picture 6" descr="00170e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2928934"/>
            <a:ext cx="2548748" cy="173989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pic>
        <p:nvPicPr>
          <p:cNvPr id="36" name="Picture 6" descr="00170e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2928934"/>
            <a:ext cx="2548748" cy="173989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pic>
        <p:nvPicPr>
          <p:cNvPr id="37" name="Picture 6" descr="00170e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2928934"/>
            <a:ext cx="2548748" cy="173989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pic>
        <p:nvPicPr>
          <p:cNvPr id="38" name="Picture 6" descr="00170e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2928934"/>
            <a:ext cx="2548748" cy="173989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sp>
        <p:nvSpPr>
          <p:cNvPr id="39" name="38 CuadroTexto"/>
          <p:cNvSpPr txBox="1"/>
          <p:nvPr/>
        </p:nvSpPr>
        <p:spPr>
          <a:xfrm>
            <a:off x="5143504" y="500042"/>
            <a:ext cx="3286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Queen</a:t>
            </a:r>
            <a:endParaRPr lang="en-US" sz="40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5" name="44 CuadroTexto"/>
          <p:cNvSpPr txBox="1"/>
          <p:nvPr/>
        </p:nvSpPr>
        <p:spPr>
          <a:xfrm>
            <a:off x="4929190" y="1357298"/>
            <a:ext cx="385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Spread your wings</a:t>
            </a:r>
            <a:endParaRPr lang="en-US" sz="28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6" name="45 CuadroTexto"/>
          <p:cNvSpPr txBox="1"/>
          <p:nvPr/>
        </p:nvSpPr>
        <p:spPr>
          <a:xfrm>
            <a:off x="5643570" y="1857364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Abre tus alas</a:t>
            </a:r>
            <a:endParaRPr lang="en-US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6215074" y="2214554"/>
            <a:ext cx="13573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1977</a:t>
            </a:r>
            <a:endParaRPr lang="en-US" sz="12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8" name="47 CuadroTexto"/>
          <p:cNvSpPr txBox="1"/>
          <p:nvPr/>
        </p:nvSpPr>
        <p:spPr>
          <a:xfrm>
            <a:off x="2500298" y="607220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99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0" name="49 CuadroTexto"/>
          <p:cNvSpPr txBox="1"/>
          <p:nvPr/>
        </p:nvSpPr>
        <p:spPr>
          <a:xfrm>
            <a:off x="7724796" y="58674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7581920" y="60817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2" name="Picture 8" descr="PkRU.gif (9741 bytes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24730" y="6063870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9300">
    <p:sndAc>
      <p:stSnd>
        <p:snd r:embed="rId3" name="spread your w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" presetClass="entr" presetSubtype="5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9" grpId="0" animBg="1"/>
      <p:bldP spid="20" grpId="0" animBg="1"/>
      <p:bldP spid="39" grpId="0"/>
      <p:bldP spid="45" grpId="0"/>
      <p:bldP spid="46" grpId="0"/>
      <p:bldP spid="47" grpId="0"/>
      <p:bldP spid="50" grpId="0"/>
      <p:bldP spid="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5" name="Picture 19" descr="Sad Thoughts por Peace.LOVE.acceptance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85720" y="928670"/>
            <a:ext cx="435771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Sammy was low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</a:t>
            </a:r>
            <a:r>
              <a:rPr lang="en-US" sz="1800" dirty="0">
                <a:solidFill>
                  <a:srgbClr val="FF3300"/>
                </a:solidFill>
                <a:latin typeface="Lucida Calligraphy" pitchFamily="66" charset="0"/>
              </a:rPr>
              <a:t>Sammy</a:t>
            </a:r>
            <a:r>
              <a:rPr lang="es-ES" sz="1800" dirty="0">
                <a:solidFill>
                  <a:srgbClr val="FF3300"/>
                </a:solidFill>
                <a:latin typeface="Lucida Calligraphy" pitchFamily="66" charset="0"/>
              </a:rPr>
              <a:t> estaba un poco deprimido</a:t>
            </a:r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4714876" y="1571612"/>
            <a:ext cx="44291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Just watching the show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</a:t>
            </a:r>
            <a:r>
              <a:rPr lang="es-ES" sz="18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simplemente miraba </a:t>
            </a:r>
            <a:r>
              <a:rPr lang="es-E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espectáculo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 </a:t>
            </a: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0" y="2285992"/>
            <a:ext cx="335755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Over and over again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una y otra vez 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5786446" y="3286124"/>
            <a:ext cx="30241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Knew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it was time</a:t>
            </a:r>
            <a:r>
              <a:rPr lang="es-ES" dirty="0">
                <a:solidFill>
                  <a:schemeClr val="bg1"/>
                </a:solidFill>
                <a:effectLst/>
              </a:rPr>
              <a:t>                 </a:t>
            </a:r>
            <a:r>
              <a:rPr lang="es-ES" sz="1800" dirty="0">
                <a:solidFill>
                  <a:srgbClr val="FF3300"/>
                </a:solidFill>
                <a:latin typeface="Lucida Calligraphy" pitchFamily="66" charset="0"/>
              </a:rPr>
              <a:t>sabía que era tiempo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0" y="4572008"/>
            <a:ext cx="600076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He'd made up his mind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pues </a:t>
            </a:r>
            <a:r>
              <a:rPr lang="es-ES" sz="1800" dirty="0" smtClean="0">
                <a:solidFill>
                  <a:srgbClr val="FF3300"/>
                </a:solidFill>
                <a:effectLst/>
                <a:latin typeface="Lucida Calligraphy" pitchFamily="66" charset="0"/>
              </a:rPr>
              <a:t>él </a:t>
            </a:r>
            <a:r>
              <a:rPr lang="es-ES" sz="1800" dirty="0">
                <a:solidFill>
                  <a:srgbClr val="FF3300"/>
                </a:solidFill>
                <a:effectLst/>
                <a:latin typeface="Lucida Calligraphy" pitchFamily="66" charset="0"/>
              </a:rPr>
              <a:t>había recuperado su manera de pensar</a:t>
            </a:r>
            <a:endParaRPr lang="es-ES" sz="1800" dirty="0">
              <a:solidFill>
                <a:srgbClr val="0000FF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4535488" y="5516563"/>
            <a:ext cx="46085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To leave his dead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life behind </a:t>
            </a:r>
            <a:r>
              <a:rPr lang="es-ES" sz="1800" dirty="0">
                <a:solidFill>
                  <a:srgbClr val="FF3300"/>
                </a:solidFill>
                <a:effectLst/>
                <a:latin typeface="Lucida Calligraphy" pitchFamily="66" charset="0"/>
              </a:rPr>
              <a:t>dejando su vida muerta atrás</a:t>
            </a:r>
            <a:endParaRPr lang="es-ES" dirty="0">
              <a:solidFill>
                <a:srgbClr val="0000FF"/>
              </a:solidFill>
              <a:effectLst/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7" grpId="0"/>
      <p:bldP spid="4108" grpId="0"/>
      <p:bldP spid="4109" grpId="0"/>
      <p:bldP spid="4110" grpId="0"/>
      <p:bldP spid="4111" grpId="0"/>
      <p:bldP spid="41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5050"/>
              </a:gs>
              <a:gs pos="100000">
                <a:srgbClr val="FF505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5148263" y="549275"/>
            <a:ext cx="3168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His boss said to him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600" dirty="0">
                <a:solidFill>
                  <a:srgbClr val="00FF00"/>
                </a:solidFill>
                <a:effectLst/>
                <a:latin typeface="Lucida Calligraphy" pitchFamily="66" charset="0"/>
              </a:rPr>
              <a:t>su jefe le dijo</a:t>
            </a:r>
          </a:p>
        </p:txBody>
      </p:sp>
      <p:pic>
        <p:nvPicPr>
          <p:cNvPr id="16412" name="Picture 28" descr="Imagen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8263" cy="6858000"/>
          </a:xfrm>
          <a:prstGeom prst="rect">
            <a:avLst/>
          </a:prstGeom>
          <a:noFill/>
        </p:spPr>
      </p:pic>
      <p:sp>
        <p:nvSpPr>
          <p:cNvPr id="16406" name="Text Box 22"/>
          <p:cNvSpPr txBox="1">
            <a:spLocks noChangeArrowheads="1"/>
          </p:cNvSpPr>
          <p:nvPr/>
        </p:nvSpPr>
        <p:spPr bwMode="auto">
          <a:xfrm>
            <a:off x="4643438" y="1700213"/>
            <a:ext cx="45005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“Boy you'd better begin</a:t>
            </a:r>
            <a:r>
              <a:rPr lang="en-US" dirty="0">
                <a:solidFill>
                  <a:schemeClr val="bg1"/>
                </a:solidFill>
                <a:effectLst/>
              </a:rPr>
              <a:t>        </a:t>
            </a:r>
            <a:r>
              <a:rPr lang="en-US" sz="1600" dirty="0">
                <a:solidFill>
                  <a:srgbClr val="66FF33"/>
                </a:solidFill>
                <a:latin typeface="Lucida Calligraphy" pitchFamily="66" charset="0"/>
              </a:rPr>
              <a:t>“</a:t>
            </a:r>
            <a:r>
              <a:rPr lang="es-ES" sz="1600" dirty="0">
                <a:solidFill>
                  <a:srgbClr val="00FF00"/>
                </a:solidFill>
                <a:latin typeface="Lucida Calligraphy" pitchFamily="66" charset="0"/>
              </a:rPr>
              <a:t>muchacho mejor deberías empezar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6407" name="Text Box 23"/>
          <p:cNvSpPr txBox="1">
            <a:spLocks noChangeArrowheads="1"/>
          </p:cNvSpPr>
          <p:nvPr/>
        </p:nvSpPr>
        <p:spPr bwMode="auto">
          <a:xfrm>
            <a:off x="4572000" y="299720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To get those crazy notions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     </a:t>
            </a:r>
            <a:r>
              <a:rPr lang="es-ES" sz="1600" dirty="0">
                <a:solidFill>
                  <a:srgbClr val="00FF00"/>
                </a:solidFill>
                <a:effectLst/>
                <a:latin typeface="Lucida Calligraphy" pitchFamily="66" charset="0"/>
              </a:rPr>
              <a:t>por sacar esas ideas locas</a:t>
            </a:r>
            <a:endParaRPr lang="es-ES" sz="1600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16408" name="Text Box 24"/>
          <p:cNvSpPr txBox="1">
            <a:spLocks noChangeArrowheads="1"/>
          </p:cNvSpPr>
          <p:nvPr/>
        </p:nvSpPr>
        <p:spPr bwMode="auto">
          <a:xfrm>
            <a:off x="4932363" y="4221163"/>
            <a:ext cx="38877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right out of your head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</a:t>
            </a:r>
            <a:r>
              <a:rPr lang="es-ES" sz="1600" dirty="0">
                <a:solidFill>
                  <a:srgbClr val="00FF00"/>
                </a:solidFill>
                <a:effectLst/>
                <a:latin typeface="Lucida Calligraphy" pitchFamily="66" charset="0"/>
              </a:rPr>
              <a:t>fuera de tu cabeza</a:t>
            </a:r>
            <a:endParaRPr lang="en-US" sz="1600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16409" name="Text Box 25"/>
          <p:cNvSpPr txBox="1">
            <a:spLocks noChangeArrowheads="1"/>
          </p:cNvSpPr>
          <p:nvPr/>
        </p:nvSpPr>
        <p:spPr bwMode="auto">
          <a:xfrm>
            <a:off x="3960813" y="5373688"/>
            <a:ext cx="51831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Sammy who do you think that you are?</a:t>
            </a: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  </a:t>
            </a:r>
            <a:r>
              <a:rPr lang="en-US" sz="1600" dirty="0">
                <a:solidFill>
                  <a:srgbClr val="00FF00"/>
                </a:solidFill>
                <a:effectLst/>
                <a:latin typeface="Lucida Calligraphy" pitchFamily="66" charset="0"/>
              </a:rPr>
              <a:t>Sammy, </a:t>
            </a:r>
            <a:r>
              <a:rPr lang="es-ES" sz="1600" dirty="0">
                <a:solidFill>
                  <a:srgbClr val="00FF00"/>
                </a:solidFill>
                <a:effectLst/>
                <a:latin typeface="Lucida Calligraphy" pitchFamily="66" charset="0"/>
              </a:rPr>
              <a:t>¿quien te crees que eres?</a:t>
            </a: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6411" name="Picture 27" descr="spac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3" grpId="0"/>
      <p:bldP spid="16406" grpId="0"/>
      <p:bldP spid="16407" grpId="0"/>
      <p:bldP spid="16408" grpId="0"/>
      <p:bldP spid="164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A sweeping reform por .Larry Pag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</p:spPr>
      </p:pic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714480" y="1500174"/>
            <a:ext cx="69612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  <a:latin typeface="Lucida Calligraphy" pitchFamily="66" charset="0"/>
              </a:rPr>
              <a:t>You should've been sweeping up the Emerald bar” </a:t>
            </a:r>
            <a:r>
              <a:rPr lang="es-ES" sz="1800" dirty="0">
                <a:solidFill>
                  <a:srgbClr val="FFFF00"/>
                </a:solidFill>
                <a:effectLst/>
                <a:latin typeface="Lucida Calligraphy" pitchFamily="66" charset="0"/>
              </a:rPr>
              <a:t>tú deberías estar barriendo el bar Esmeralda”</a:t>
            </a:r>
            <a:endParaRPr lang="en-US" sz="1800" dirty="0">
              <a:solidFill>
                <a:srgbClr val="FFFF00"/>
              </a:solidFill>
              <a:effectLst/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89716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571604" y="714356"/>
            <a:ext cx="6337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Spread your wings and fly away ….. (singing)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abre tus alas y vuela lejos …… (cantando)</a:t>
            </a:r>
            <a:endParaRPr lang="en-US" sz="1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428596" y="1785926"/>
            <a:ext cx="20875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Fly away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vuela lejos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1714480" y="1785926"/>
            <a:ext cx="2087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sz="1800" dirty="0" smtClean="0">
                <a:solidFill>
                  <a:schemeClr val="bg1"/>
                </a:solidFill>
                <a:latin typeface="Lucida Calligraphy" pitchFamily="66" charset="0"/>
              </a:rPr>
              <a:t>far </a:t>
            </a: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away</a:t>
            </a:r>
            <a:r>
              <a:rPr lang="en-US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</a:t>
            </a:r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bien lejos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0" y="2997200"/>
            <a:ext cx="5219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Spread your little wings and fly away</a:t>
            </a:r>
            <a:r>
              <a:rPr lang="es-ES" dirty="0">
                <a:latin typeface="Lucida Calligraphy" pitchFamily="66" charset="0"/>
              </a:rPr>
              <a:t>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abre tus pequeñas alas y vuela lejos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827088" y="3860800"/>
            <a:ext cx="20875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Fly away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          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vuela lejos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2143108" y="3857628"/>
            <a:ext cx="20875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far awa</a:t>
            </a:r>
            <a:r>
              <a:rPr lang="en-US" sz="1800" dirty="0">
                <a:solidFill>
                  <a:schemeClr val="bg1"/>
                </a:solidFill>
              </a:rPr>
              <a:t>y</a:t>
            </a:r>
            <a:r>
              <a:rPr lang="en-US" dirty="0">
                <a:solidFill>
                  <a:schemeClr val="bg1"/>
                </a:solidFill>
              </a:rPr>
              <a:t>               </a:t>
            </a:r>
            <a:r>
              <a:rPr lang="es-ES" sz="1600" dirty="0">
                <a:solidFill>
                  <a:srgbClr val="FFFF00"/>
                </a:solidFill>
                <a:effectLst/>
                <a:latin typeface="Lucida Calligraphy" pitchFamily="66" charset="0"/>
              </a:rPr>
              <a:t>bien lejos</a:t>
            </a:r>
          </a:p>
        </p:txBody>
      </p:sp>
    </p:spTree>
  </p:cSld>
  <p:clrMapOvr>
    <a:masterClrMapping/>
  </p:clrMapOvr>
  <p:transition advClick="0" advTm="21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/>
      <p:bldP spid="5129" grpId="0"/>
      <p:bldP spid="5130" grpId="0"/>
      <p:bldP spid="5132" grpId="0"/>
      <p:bldP spid="51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9" name="Picture 15" descr="spa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  <p:pic>
        <p:nvPicPr>
          <p:cNvPr id="6161" name="Picture 17" descr="spa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  <p:pic>
        <p:nvPicPr>
          <p:cNvPr id="6166" name="Picture 22" descr="“Jump, and you will find out how to unfold your wings as you fall” por Sanctuary → الحمدلله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323850" y="981075"/>
            <a:ext cx="47529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Pull yourself together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800" dirty="0">
                <a:solidFill>
                  <a:schemeClr val="bg1"/>
                </a:solidFill>
                <a:effectLst/>
              </a:rPr>
              <a:t>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serénate</a:t>
            </a:r>
            <a:endParaRPr lang="es-E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357158" y="2214554"/>
            <a:ext cx="47149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know you should do better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sabes que deberías hacerlo mejor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323850" y="3429000"/>
            <a:ext cx="47529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That's because you're a free man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eso es porque eres un hombre libre</a:t>
            </a:r>
            <a:endParaRPr lang="en-U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7" grpId="0"/>
      <p:bldP spid="61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84030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4143372" y="1000108"/>
            <a:ext cx="41751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spends his evenings alone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él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pasa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sus tardes solo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4286248" y="1857364"/>
            <a:ext cx="37084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his hotel room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su cuarto de hotel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714744" y="2643182"/>
            <a:ext cx="48577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Keeping his thoughts to himself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guardando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sus pensamientos para sí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4214810" y="3429000"/>
            <a:ext cx="37433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he'd be leaving soon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estaría saliendo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pronto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 descr="manskyalo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071802" y="571480"/>
            <a:ext cx="560547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  <a:latin typeface="Lucida Calligraphy" pitchFamily="66" charset="0"/>
              </a:rPr>
              <a:t>Wishing he was miles and miles away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deseando que estuviera millas y millas lejos</a:t>
            </a:r>
            <a:endParaRPr lang="es-E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042988" y="1700213"/>
            <a:ext cx="33845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  <a:latin typeface="Lucida Calligraphy" pitchFamily="66" charset="0"/>
              </a:rPr>
              <a:t>Nothing in this world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nada en este mundo</a:t>
            </a:r>
            <a:endParaRPr lang="en-U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3995738" y="2636838"/>
            <a:ext cx="42481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  <a:latin typeface="Lucida Calligraphy" pitchFamily="66" charset="0"/>
              </a:rPr>
              <a:t>nothing would make him stay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nada le haría quedar</a:t>
            </a:r>
            <a:endParaRPr lang="en-U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/>
      <p:bldP spid="8201" grpId="0"/>
      <p:bldP spid="820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18120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5076825" y="620713"/>
            <a:ext cx="3384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Since he was small</a:t>
            </a:r>
            <a:r>
              <a:rPr lang="es-ES" dirty="0">
                <a:solidFill>
                  <a:schemeClr val="bg1"/>
                </a:solidFill>
                <a:effectLst/>
              </a:rPr>
              <a:t> </a:t>
            </a:r>
            <a:r>
              <a:rPr lang="es-ES" dirty="0">
                <a:solidFill>
                  <a:srgbClr val="FFFF00"/>
                </a:solidFill>
              </a:rPr>
              <a:t>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desde que él era pequeño</a:t>
            </a:r>
          </a:p>
        </p:txBody>
      </p:sp>
      <p:sp>
        <p:nvSpPr>
          <p:cNvPr id="9238" name="Text Box 22"/>
          <p:cNvSpPr txBox="1">
            <a:spLocks noChangeArrowheads="1"/>
          </p:cNvSpPr>
          <p:nvPr/>
        </p:nvSpPr>
        <p:spPr bwMode="auto">
          <a:xfrm>
            <a:off x="4716463" y="1557338"/>
            <a:ext cx="41767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Had no luck at all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no había tenido suerte en absoluto</a:t>
            </a:r>
            <a:endParaRPr lang="en-US" sz="1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539750" y="2636838"/>
            <a:ext cx="3816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Nothing came easy to him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nada le vino fácil a él</a:t>
            </a:r>
          </a:p>
        </p:txBody>
      </p:sp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971550" y="3573463"/>
            <a:ext cx="29511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Now it was time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600" dirty="0">
                <a:solidFill>
                  <a:srgbClr val="FFFF00"/>
                </a:solidFill>
                <a:effectLst/>
                <a:latin typeface="Lucida Calligraphy" pitchFamily="66" charset="0"/>
              </a:rPr>
              <a:t>Ahora era el tiempo</a:t>
            </a:r>
          </a:p>
        </p:txBody>
      </p:sp>
      <p:sp>
        <p:nvSpPr>
          <p:cNvPr id="9241" name="Text Box 25"/>
          <p:cNvSpPr txBox="1">
            <a:spLocks noChangeArrowheads="1"/>
          </p:cNvSpPr>
          <p:nvPr/>
        </p:nvSpPr>
        <p:spPr bwMode="auto">
          <a:xfrm>
            <a:off x="0" y="4429133"/>
            <a:ext cx="550069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He'd made up his mind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rgbClr val="FFFF00"/>
                </a:solidFill>
              </a:rPr>
              <a:t>                      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pues </a:t>
            </a:r>
            <a:r>
              <a:rPr lang="es-ES" sz="1600" dirty="0" smtClean="0">
                <a:solidFill>
                  <a:srgbClr val="FFFF00"/>
                </a:solidFill>
                <a:latin typeface="Lucida Calligraphy" pitchFamily="66" charset="0"/>
              </a:rPr>
              <a:t>él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había recuperado su manera de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pensar</a:t>
            </a:r>
          </a:p>
        </p:txBody>
      </p:sp>
      <p:sp>
        <p:nvSpPr>
          <p:cNvPr id="9242" name="Text Box 26"/>
          <p:cNvSpPr txBox="1">
            <a:spLocks noChangeArrowheads="1"/>
          </p:cNvSpPr>
          <p:nvPr/>
        </p:nvSpPr>
        <p:spPr bwMode="auto">
          <a:xfrm>
            <a:off x="0" y="5373688"/>
            <a:ext cx="5040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“This could be my last chance”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“ésta podría ser mi última oportunidad”</a:t>
            </a:r>
            <a:endParaRPr lang="en-US" sz="1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7" grpId="0"/>
      <p:bldP spid="9238" grpId="0"/>
      <p:bldP spid="9239" grpId="0"/>
      <p:bldP spid="9240" grpId="0"/>
      <p:bldP spid="9241" grpId="0"/>
      <p:bldP spid="9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0253" name="Picture 13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1187450" y="1989138"/>
            <a:ext cx="66976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His boss said to him “boy you're always dreaming”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su jefe le dijo, “muchacho, tú siempre estás soñando”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827088" y="3716338"/>
            <a:ext cx="72723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You've got no real ambition you won't get very far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no tienes una real ambición, tú no llegarás muy lejos</a:t>
            </a:r>
            <a:endParaRPr lang="en-US" sz="1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1763713" y="5229225"/>
            <a:ext cx="51831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Sammy who do you think that you are?</a:t>
            </a:r>
            <a:r>
              <a:rPr lang="en-US" dirty="0">
                <a:solidFill>
                  <a:schemeClr val="bg1"/>
                </a:solidFill>
                <a:effectLst/>
              </a:rPr>
              <a:t>  </a:t>
            </a: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Sammy,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¿quien te crees que eres?</a:t>
            </a:r>
          </a:p>
        </p:txBody>
      </p:sp>
    </p:spTree>
  </p:cSld>
  <p:clrMapOvr>
    <a:masterClrMapping/>
  </p:clrMapOvr>
  <p:transition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0" grpId="0"/>
      <p:bldP spid="102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50000">
                <a:srgbClr val="CC0000"/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0489" name="Picture 9" descr="Small Town Living por La Citta Vit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pic>
        <p:nvPicPr>
          <p:cNvPr id="5" name="Picture 9" descr="Small Town Living por La Citta Vit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143504" y="0"/>
            <a:ext cx="5143500" cy="6858000"/>
          </a:xfrm>
          <a:prstGeom prst="rect">
            <a:avLst/>
          </a:prstGeom>
          <a:noFill/>
        </p:spPr>
      </p:pic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1357290" y="1857364"/>
            <a:ext cx="6961208" cy="695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should've been sweeping up the Emerald bar</a:t>
            </a:r>
            <a:r>
              <a:rPr lang="en-US" dirty="0">
                <a:solidFill>
                  <a:srgbClr val="00FF00"/>
                </a:solidFill>
                <a:effectLst/>
              </a:rPr>
              <a:t>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tú deberías estar barriendo el bar Esmeralda</a:t>
            </a: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710210-800x600-angel_by_3rd3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7" name="Picture 3" descr="flying-dove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627313" cy="1941513"/>
          </a:xfrm>
          <a:prstGeom prst="rect">
            <a:avLst/>
          </a:prstGeom>
          <a:noFill/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3286116" y="642918"/>
            <a:ext cx="2663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 honey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entonces querido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571604" y="1714488"/>
            <a:ext cx="62277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Spread your wings and fly away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(that’s good)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abre tus alas y vuela lejos  (eso está bueno)</a:t>
            </a:r>
            <a:endParaRPr lang="en-US" sz="1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857224" y="2928934"/>
            <a:ext cx="2087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Fly away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vuela lejos</a:t>
            </a: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2428860" y="2928934"/>
            <a:ext cx="2087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(far away)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</a:t>
            </a: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bien lejos)</a:t>
            </a: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285720" y="4572008"/>
            <a:ext cx="5616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Spread your little wings and fly away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oh,</a:t>
            </a:r>
            <a:r>
              <a:rPr lang="es-ES" sz="1600" dirty="0">
                <a:latin typeface="Lucida Calligraphy" pitchFamily="66" charset="0"/>
              </a:rPr>
              <a:t>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abre tus pequeñas alas y vuela lejos</a:t>
            </a:r>
            <a:endParaRPr lang="es-ES" sz="1600" dirty="0">
              <a:latin typeface="Lucida Calligraphy" pitchFamily="66" charset="0"/>
            </a:endParaRP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928662" y="5429264"/>
            <a:ext cx="20875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Fly away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vuela lejos</a:t>
            </a: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2571736" y="5429264"/>
            <a:ext cx="2087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far away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bien lejos</a:t>
            </a: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1643042" y="3714752"/>
            <a:ext cx="20875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far away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bien lejos</a:t>
            </a: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1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21511" grpId="0"/>
      <p:bldP spid="21512" grpId="0"/>
      <p:bldP spid="21513" grpId="0"/>
      <p:bldP spid="21514" grpId="0"/>
      <p:bldP spid="21515" grpId="0"/>
      <p:bldP spid="215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istrador\Escritorio\118149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2051050" y="1341438"/>
            <a:ext cx="47529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pull yourself together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800" dirty="0">
                <a:solidFill>
                  <a:schemeClr val="bg1"/>
                </a:solidFill>
                <a:effectLst/>
              </a:rPr>
              <a:t>                       </a:t>
            </a:r>
            <a:r>
              <a:rPr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</a:t>
            </a:r>
            <a:r>
              <a:rPr lang="es-E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serénate</a:t>
            </a:r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539750" y="2349500"/>
            <a:ext cx="81375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know, you Know, you Know, you Know you should do better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sabes, sabes, sabes, sabes  que deberías hacerlo mejor  </a:t>
            </a:r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2051050" y="3357563"/>
            <a:ext cx="47529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That's because you're a free man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eso es porque eres un hombre libre</a:t>
            </a:r>
            <a:endParaRPr lang="en-US" sz="16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9" grpId="0"/>
      <p:bldP spid="22540" grpId="0"/>
      <p:bldP spid="225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27198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3203575" y="476250"/>
            <a:ext cx="28797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So, come on honey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Entonces, ven cariño</a:t>
            </a:r>
            <a:endParaRPr lang="en-U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" name="Picture 3" descr="flying-dove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500042"/>
            <a:ext cx="2337297" cy="172719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31" name="Picture 7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38400" cy="18288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0"/>
            <a:ext cx="2438400" cy="182880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0"/>
            <a:ext cx="2438400" cy="182880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44" y="0"/>
            <a:ext cx="1857356" cy="1828800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785926"/>
            <a:ext cx="2438400" cy="1828800"/>
          </a:xfrm>
          <a:prstGeom prst="rect">
            <a:avLst/>
          </a:prstGeom>
          <a:noFill/>
        </p:spPr>
      </p:pic>
      <p:pic>
        <p:nvPicPr>
          <p:cNvPr id="1036" name="Picture 12" descr="C:\Documents and Settings\Administrador\Mis documentos\imágenes\Imagen1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28860" y="1785926"/>
            <a:ext cx="2438400" cy="1828800"/>
          </a:xfrm>
          <a:prstGeom prst="rect">
            <a:avLst/>
          </a:prstGeom>
          <a:noFill/>
        </p:spPr>
      </p:pic>
      <p:pic>
        <p:nvPicPr>
          <p:cNvPr id="1037" name="Picture 13" descr="C:\Documents and Settings\Administrador\Mis documentos\imágenes\Imagen1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7752" y="1785926"/>
            <a:ext cx="2438400" cy="1828800"/>
          </a:xfrm>
          <a:prstGeom prst="rect">
            <a:avLst/>
          </a:prstGeom>
          <a:noFill/>
        </p:spPr>
      </p:pic>
      <p:pic>
        <p:nvPicPr>
          <p:cNvPr id="1038" name="Picture 14" descr="C:\Documents and Settings\Administrador\Mis documentos\imágenes\Imagen1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86644" y="1785926"/>
            <a:ext cx="1857356" cy="1828800"/>
          </a:xfrm>
          <a:prstGeom prst="rect">
            <a:avLst/>
          </a:prstGeom>
          <a:noFill/>
        </p:spPr>
      </p:pic>
      <p:pic>
        <p:nvPicPr>
          <p:cNvPr id="1039" name="Picture 15" descr="C:\Documents and Settings\Administrador\Mis documentos\imágenes\Imagen1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571876"/>
            <a:ext cx="2438400" cy="1828800"/>
          </a:xfrm>
          <a:prstGeom prst="rect">
            <a:avLst/>
          </a:prstGeom>
          <a:noFill/>
        </p:spPr>
      </p:pic>
      <p:pic>
        <p:nvPicPr>
          <p:cNvPr id="1040" name="Picture 16" descr="C:\Documents and Settings\Administrador\Mis documentos\imágenes\Imagen1_10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428860" y="3571876"/>
            <a:ext cx="2438400" cy="1828800"/>
          </a:xfrm>
          <a:prstGeom prst="rect">
            <a:avLst/>
          </a:prstGeom>
          <a:noFill/>
        </p:spPr>
      </p:pic>
      <p:pic>
        <p:nvPicPr>
          <p:cNvPr id="1041" name="Picture 17" descr="C:\Documents and Settings\Administrador\Mis documentos\imágenes\Imagen1_11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857752" y="3571876"/>
            <a:ext cx="2438400" cy="1828800"/>
          </a:xfrm>
          <a:prstGeom prst="rect">
            <a:avLst/>
          </a:prstGeom>
          <a:noFill/>
        </p:spPr>
      </p:pic>
      <p:pic>
        <p:nvPicPr>
          <p:cNvPr id="1042" name="Picture 18" descr="C:\Documents and Settings\Administrador\Mis documentos\imágenes\Imagen1_12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86644" y="3571876"/>
            <a:ext cx="1857356" cy="1828800"/>
          </a:xfrm>
          <a:prstGeom prst="rect">
            <a:avLst/>
          </a:prstGeom>
          <a:noFill/>
        </p:spPr>
      </p:pic>
      <p:pic>
        <p:nvPicPr>
          <p:cNvPr id="1043" name="Picture 19" descr="C:\Documents and Settings\Administrador\Mis documentos\imágenes\Imagen1_13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5357826"/>
            <a:ext cx="2438400" cy="1500174"/>
          </a:xfrm>
          <a:prstGeom prst="rect">
            <a:avLst/>
          </a:prstGeom>
          <a:noFill/>
        </p:spPr>
      </p:pic>
      <p:pic>
        <p:nvPicPr>
          <p:cNvPr id="1044" name="Picture 20" descr="C:\Documents and Settings\Administrador\Mis documentos\imágenes\Imagen1_14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428860" y="5357826"/>
            <a:ext cx="2438400" cy="1500174"/>
          </a:xfrm>
          <a:prstGeom prst="rect">
            <a:avLst/>
          </a:prstGeom>
          <a:noFill/>
        </p:spPr>
      </p:pic>
      <p:pic>
        <p:nvPicPr>
          <p:cNvPr id="1045" name="Picture 21" descr="C:\Documents and Settings\Administrador\Mis documentos\imágenes\Imagen1_15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857752" y="5357826"/>
            <a:ext cx="2438400" cy="1500174"/>
          </a:xfrm>
          <a:prstGeom prst="rect">
            <a:avLst/>
          </a:prstGeom>
          <a:noFill/>
        </p:spPr>
      </p:pic>
      <p:pic>
        <p:nvPicPr>
          <p:cNvPr id="1046" name="Picture 22" descr="C:\Documents and Settings\Administrador\Mis documentos\imágenes\Imagen1_16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286644" y="5357826"/>
            <a:ext cx="1857356" cy="1500174"/>
          </a:xfrm>
          <a:prstGeom prst="rect">
            <a:avLst/>
          </a:prstGeom>
          <a:noFill/>
        </p:spPr>
      </p:pic>
      <p:pic>
        <p:nvPicPr>
          <p:cNvPr id="28" name="Picture 7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38400" cy="1828800"/>
          </a:xfrm>
          <a:prstGeom prst="rect">
            <a:avLst/>
          </a:prstGeom>
          <a:noFill/>
        </p:spPr>
      </p:pic>
      <p:pic>
        <p:nvPicPr>
          <p:cNvPr id="29" name="Picture 7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38400" cy="1828800"/>
          </a:xfrm>
          <a:prstGeom prst="rect">
            <a:avLst/>
          </a:prstGeom>
          <a:noFill/>
        </p:spPr>
      </p:pic>
      <p:pic>
        <p:nvPicPr>
          <p:cNvPr id="30" name="Picture 8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0"/>
            <a:ext cx="2438400" cy="1828800"/>
          </a:xfrm>
          <a:prstGeom prst="rect">
            <a:avLst/>
          </a:prstGeom>
          <a:noFill/>
        </p:spPr>
      </p:pic>
      <p:pic>
        <p:nvPicPr>
          <p:cNvPr id="31" name="Picture 8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0"/>
            <a:ext cx="2438400" cy="1828800"/>
          </a:xfrm>
          <a:prstGeom prst="rect">
            <a:avLst/>
          </a:prstGeom>
          <a:noFill/>
        </p:spPr>
      </p:pic>
      <p:pic>
        <p:nvPicPr>
          <p:cNvPr id="32" name="Picture 9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0"/>
            <a:ext cx="2438400" cy="1828800"/>
          </a:xfrm>
          <a:prstGeom prst="rect">
            <a:avLst/>
          </a:prstGeom>
          <a:noFill/>
        </p:spPr>
      </p:pic>
      <p:pic>
        <p:nvPicPr>
          <p:cNvPr id="33" name="Picture 9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0"/>
            <a:ext cx="2438400" cy="1828800"/>
          </a:xfrm>
          <a:prstGeom prst="rect">
            <a:avLst/>
          </a:prstGeom>
          <a:noFill/>
        </p:spPr>
      </p:pic>
      <p:pic>
        <p:nvPicPr>
          <p:cNvPr id="34" name="Picture 10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44" y="0"/>
            <a:ext cx="1857356" cy="1828800"/>
          </a:xfrm>
          <a:prstGeom prst="rect">
            <a:avLst/>
          </a:prstGeom>
          <a:noFill/>
        </p:spPr>
      </p:pic>
      <p:pic>
        <p:nvPicPr>
          <p:cNvPr id="35" name="Picture 10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44" y="0"/>
            <a:ext cx="1857356" cy="1828800"/>
          </a:xfrm>
          <a:prstGeom prst="rect">
            <a:avLst/>
          </a:prstGeom>
          <a:noFill/>
        </p:spPr>
      </p:pic>
      <p:pic>
        <p:nvPicPr>
          <p:cNvPr id="36" name="Picture 11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785926"/>
            <a:ext cx="2438400" cy="1828800"/>
          </a:xfrm>
          <a:prstGeom prst="rect">
            <a:avLst/>
          </a:prstGeom>
          <a:noFill/>
        </p:spPr>
      </p:pic>
      <p:pic>
        <p:nvPicPr>
          <p:cNvPr id="37" name="Picture 11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785926"/>
            <a:ext cx="2438400" cy="1828800"/>
          </a:xfrm>
          <a:prstGeom prst="rect">
            <a:avLst/>
          </a:prstGeom>
          <a:noFill/>
        </p:spPr>
      </p:pic>
      <p:pic>
        <p:nvPicPr>
          <p:cNvPr id="38" name="Picture 12" descr="C:\Documents and Settings\Administrador\Mis documentos\imágenes\Imagen1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28860" y="1785926"/>
            <a:ext cx="2438400" cy="1828800"/>
          </a:xfrm>
          <a:prstGeom prst="rect">
            <a:avLst/>
          </a:prstGeom>
          <a:noFill/>
        </p:spPr>
      </p:pic>
      <p:pic>
        <p:nvPicPr>
          <p:cNvPr id="40" name="Picture 12" descr="C:\Documents and Settings\Administrador\Mis documentos\imágenes\Imagen1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28860" y="1785926"/>
            <a:ext cx="2438400" cy="1828800"/>
          </a:xfrm>
          <a:prstGeom prst="rect">
            <a:avLst/>
          </a:prstGeom>
          <a:noFill/>
        </p:spPr>
      </p:pic>
      <p:pic>
        <p:nvPicPr>
          <p:cNvPr id="41" name="Picture 13" descr="C:\Documents and Settings\Administrador\Mis documentos\imágenes\Imagen1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7752" y="1785926"/>
            <a:ext cx="2438400" cy="1828800"/>
          </a:xfrm>
          <a:prstGeom prst="rect">
            <a:avLst/>
          </a:prstGeom>
          <a:noFill/>
        </p:spPr>
      </p:pic>
      <p:pic>
        <p:nvPicPr>
          <p:cNvPr id="42" name="Picture 13" descr="C:\Documents and Settings\Administrador\Mis documentos\imágenes\Imagen1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7752" y="1785926"/>
            <a:ext cx="2438400" cy="1828800"/>
          </a:xfrm>
          <a:prstGeom prst="rect">
            <a:avLst/>
          </a:prstGeom>
          <a:noFill/>
        </p:spPr>
      </p:pic>
      <p:pic>
        <p:nvPicPr>
          <p:cNvPr id="43" name="Picture 14" descr="C:\Documents and Settings\Administrador\Mis documentos\imágenes\Imagen1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86644" y="1785926"/>
            <a:ext cx="1857356" cy="1828800"/>
          </a:xfrm>
          <a:prstGeom prst="rect">
            <a:avLst/>
          </a:prstGeom>
          <a:noFill/>
        </p:spPr>
      </p:pic>
      <p:pic>
        <p:nvPicPr>
          <p:cNvPr id="44" name="Picture 14" descr="C:\Documents and Settings\Administrador\Mis documentos\imágenes\Imagen1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86644" y="1785926"/>
            <a:ext cx="1857356" cy="1828800"/>
          </a:xfrm>
          <a:prstGeom prst="rect">
            <a:avLst/>
          </a:prstGeom>
          <a:noFill/>
        </p:spPr>
      </p:pic>
      <p:pic>
        <p:nvPicPr>
          <p:cNvPr id="45" name="Picture 15" descr="C:\Documents and Settings\Administrador\Mis documentos\imágenes\Imagen1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571876"/>
            <a:ext cx="2438400" cy="1828800"/>
          </a:xfrm>
          <a:prstGeom prst="rect">
            <a:avLst/>
          </a:prstGeom>
          <a:noFill/>
        </p:spPr>
      </p:pic>
      <p:pic>
        <p:nvPicPr>
          <p:cNvPr id="46" name="Picture 15" descr="C:\Documents and Settings\Administrador\Mis documentos\imágenes\Imagen1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571876"/>
            <a:ext cx="2438400" cy="1828800"/>
          </a:xfrm>
          <a:prstGeom prst="rect">
            <a:avLst/>
          </a:prstGeom>
          <a:noFill/>
        </p:spPr>
      </p:pic>
      <p:pic>
        <p:nvPicPr>
          <p:cNvPr id="47" name="Picture 16" descr="C:\Documents and Settings\Administrador\Mis documentos\imágenes\Imagen1_10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428860" y="3571876"/>
            <a:ext cx="2438400" cy="1828800"/>
          </a:xfrm>
          <a:prstGeom prst="rect">
            <a:avLst/>
          </a:prstGeom>
          <a:noFill/>
        </p:spPr>
      </p:pic>
      <p:pic>
        <p:nvPicPr>
          <p:cNvPr id="48" name="Picture 16" descr="C:\Documents and Settings\Administrador\Mis documentos\imágenes\Imagen1_10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428860" y="3571876"/>
            <a:ext cx="2438400" cy="1828800"/>
          </a:xfrm>
          <a:prstGeom prst="rect">
            <a:avLst/>
          </a:prstGeom>
          <a:noFill/>
        </p:spPr>
      </p:pic>
      <p:pic>
        <p:nvPicPr>
          <p:cNvPr id="49" name="Picture 17" descr="C:\Documents and Settings\Administrador\Mis documentos\imágenes\Imagen1_11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857752" y="3571876"/>
            <a:ext cx="2438400" cy="1828800"/>
          </a:xfrm>
          <a:prstGeom prst="rect">
            <a:avLst/>
          </a:prstGeom>
          <a:noFill/>
        </p:spPr>
      </p:pic>
      <p:pic>
        <p:nvPicPr>
          <p:cNvPr id="50" name="Picture 17" descr="C:\Documents and Settings\Administrador\Mis documentos\imágenes\Imagen1_11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857752" y="3571876"/>
            <a:ext cx="2438400" cy="1828800"/>
          </a:xfrm>
          <a:prstGeom prst="rect">
            <a:avLst/>
          </a:prstGeom>
          <a:noFill/>
        </p:spPr>
      </p:pic>
      <p:pic>
        <p:nvPicPr>
          <p:cNvPr id="55" name="Picture 18" descr="C:\Documents and Settings\Administrador\Mis documentos\imágenes\Imagen1_12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86644" y="3571876"/>
            <a:ext cx="1857356" cy="1828800"/>
          </a:xfrm>
          <a:prstGeom prst="rect">
            <a:avLst/>
          </a:prstGeom>
          <a:noFill/>
        </p:spPr>
      </p:pic>
      <p:pic>
        <p:nvPicPr>
          <p:cNvPr id="56" name="Picture 18" descr="C:\Documents and Settings\Administrador\Mis documentos\imágenes\Imagen1_12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86644" y="3571876"/>
            <a:ext cx="1857356" cy="1828800"/>
          </a:xfrm>
          <a:prstGeom prst="rect">
            <a:avLst/>
          </a:prstGeom>
          <a:noFill/>
        </p:spPr>
      </p:pic>
      <p:pic>
        <p:nvPicPr>
          <p:cNvPr id="57" name="Picture 19" descr="C:\Documents and Settings\Administrador\Mis documentos\imágenes\Imagen1_13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5357826"/>
            <a:ext cx="2438400" cy="1500174"/>
          </a:xfrm>
          <a:prstGeom prst="rect">
            <a:avLst/>
          </a:prstGeom>
          <a:noFill/>
        </p:spPr>
      </p:pic>
      <p:pic>
        <p:nvPicPr>
          <p:cNvPr id="58" name="Picture 19" descr="C:\Documents and Settings\Administrador\Mis documentos\imágenes\Imagen1_13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5357826"/>
            <a:ext cx="2438400" cy="1500174"/>
          </a:xfrm>
          <a:prstGeom prst="rect">
            <a:avLst/>
          </a:prstGeom>
          <a:noFill/>
        </p:spPr>
      </p:pic>
      <p:pic>
        <p:nvPicPr>
          <p:cNvPr id="59" name="Picture 20" descr="C:\Documents and Settings\Administrador\Mis documentos\imágenes\Imagen1_14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428860" y="5357826"/>
            <a:ext cx="2438400" cy="1500174"/>
          </a:xfrm>
          <a:prstGeom prst="rect">
            <a:avLst/>
          </a:prstGeom>
          <a:noFill/>
        </p:spPr>
      </p:pic>
      <p:pic>
        <p:nvPicPr>
          <p:cNvPr id="60" name="Picture 20" descr="C:\Documents and Settings\Administrador\Mis documentos\imágenes\Imagen1_14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428860" y="5357826"/>
            <a:ext cx="2438400" cy="1500174"/>
          </a:xfrm>
          <a:prstGeom prst="rect">
            <a:avLst/>
          </a:prstGeom>
          <a:noFill/>
        </p:spPr>
      </p:pic>
      <p:pic>
        <p:nvPicPr>
          <p:cNvPr id="61" name="Picture 21" descr="C:\Documents and Settings\Administrador\Mis documentos\imágenes\Imagen1_15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857752" y="5357826"/>
            <a:ext cx="2438400" cy="1500174"/>
          </a:xfrm>
          <a:prstGeom prst="rect">
            <a:avLst/>
          </a:prstGeom>
          <a:noFill/>
        </p:spPr>
      </p:pic>
      <p:pic>
        <p:nvPicPr>
          <p:cNvPr id="62" name="Picture 21" descr="C:\Documents and Settings\Administrador\Mis documentos\imágenes\Imagen1_15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857752" y="5357826"/>
            <a:ext cx="2438400" cy="1500174"/>
          </a:xfrm>
          <a:prstGeom prst="rect">
            <a:avLst/>
          </a:prstGeom>
          <a:noFill/>
        </p:spPr>
      </p:pic>
      <p:pic>
        <p:nvPicPr>
          <p:cNvPr id="63" name="Picture 22" descr="C:\Documents and Settings\Administrador\Mis documentos\imágenes\Imagen1_16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286644" y="5357826"/>
            <a:ext cx="1857356" cy="1500174"/>
          </a:xfrm>
          <a:prstGeom prst="rect">
            <a:avLst/>
          </a:prstGeom>
          <a:noFill/>
        </p:spPr>
      </p:pic>
      <p:pic>
        <p:nvPicPr>
          <p:cNvPr id="64" name="Picture 22" descr="C:\Documents and Settings\Administrador\Mis documentos\imágenes\Imagen1_16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286644" y="5357826"/>
            <a:ext cx="1857356" cy="150017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1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2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3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4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6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8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4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9" dur="2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0" dur="2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1" dur="2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2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5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8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8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9700" name="Picture 4" descr="super bue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0"/>
            <a:ext cx="8604250" cy="6865938"/>
          </a:xfrm>
          <a:prstGeom prst="rect">
            <a:avLst/>
          </a:prstGeom>
          <a:noFill/>
        </p:spPr>
      </p:pic>
      <p:pic>
        <p:nvPicPr>
          <p:cNvPr id="11" name="Picture 4" descr="super bue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604250" cy="6865938"/>
          </a:xfrm>
          <a:prstGeom prst="rect">
            <a:avLst/>
          </a:prstGeom>
          <a:noFill/>
        </p:spPr>
      </p:pic>
      <p:pic>
        <p:nvPicPr>
          <p:cNvPr id="12" name="Picture 4" descr="super bue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604250" cy="68659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6628" name="Picture 4" descr="queen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queen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queen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0724" name="Picture 4" descr="snapshot20071102182449rf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36613"/>
            <a:ext cx="9144000" cy="5145087"/>
          </a:xfrm>
          <a:prstGeom prst="rect">
            <a:avLst/>
          </a:prstGeom>
          <a:noFill/>
        </p:spPr>
      </p:pic>
      <p:pic>
        <p:nvPicPr>
          <p:cNvPr id="4" name="Picture 4" descr="snapshot20071102182449rf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32"/>
            <a:ext cx="9144000" cy="5145087"/>
          </a:xfrm>
          <a:prstGeom prst="rect">
            <a:avLst/>
          </a:prstGeom>
          <a:noFill/>
        </p:spPr>
      </p:pic>
      <p:pic>
        <p:nvPicPr>
          <p:cNvPr id="5" name="Picture 4" descr="snapshot20071102182449rf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32"/>
            <a:ext cx="9144000" cy="5145087"/>
          </a:xfrm>
          <a:prstGeom prst="rect">
            <a:avLst/>
          </a:prstGeom>
          <a:noFill/>
        </p:spPr>
      </p:pic>
      <p:pic>
        <p:nvPicPr>
          <p:cNvPr id="6" name="Picture 4" descr="snapshot20071102182449rf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32"/>
            <a:ext cx="9144000" cy="514508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trabajo libre con animació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20000">
                <a:srgbClr val="FFC000"/>
              </a:gs>
              <a:gs pos="50000">
                <a:srgbClr val="993300"/>
              </a:gs>
              <a:gs pos="75000">
                <a:srgbClr val="FF990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7652" name="Picture 4" descr="queen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queen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queen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queen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queen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2772" name="Picture 4" descr="OLIVIA NEWTON JOH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0"/>
            <a:ext cx="7451725" cy="6911975"/>
          </a:xfrm>
          <a:prstGeom prst="rect">
            <a:avLst/>
          </a:prstGeom>
          <a:noFill/>
        </p:spPr>
      </p:pic>
      <p:pic>
        <p:nvPicPr>
          <p:cNvPr id="4" name="Picture 4" descr="OLIVIA NEWTON JOH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451725" cy="6911975"/>
          </a:xfrm>
          <a:prstGeom prst="rect">
            <a:avLst/>
          </a:prstGeom>
          <a:noFill/>
        </p:spPr>
      </p:pic>
      <p:pic>
        <p:nvPicPr>
          <p:cNvPr id="5" name="Picture 4" descr="OLIVIA NEWTON JOH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451725" cy="6911975"/>
          </a:xfrm>
          <a:prstGeom prst="rect">
            <a:avLst/>
          </a:prstGeom>
          <a:noFill/>
        </p:spPr>
      </p:pic>
      <p:pic>
        <p:nvPicPr>
          <p:cNvPr id="15" name="Picture 4" descr="OLIVIA NEWTON JOH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451725" cy="69119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25942" y="0"/>
            <a:ext cx="9118057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6868" name="Picture 4" descr="queen%201989%20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  <p:pic>
        <p:nvPicPr>
          <p:cNvPr id="4" name="Picture 4" descr="queen%201989%20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</p:spPr>
      </p:pic>
      <p:pic>
        <p:nvPicPr>
          <p:cNvPr id="5" name="Picture 4" descr="queen%201989%20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</p:spPr>
      </p:pic>
      <p:pic>
        <p:nvPicPr>
          <p:cNvPr id="6" name="Picture 4" descr="queen%201989%20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5844" name="Picture 4" descr="queen%201973%20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  <p:pic>
        <p:nvPicPr>
          <p:cNvPr id="5" name="Picture 4" descr="queen%201973%20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</p:spPr>
      </p:pic>
      <p:pic>
        <p:nvPicPr>
          <p:cNvPr id="6" name="Picture 4" descr="queen%201973%20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6717" cy="6857999"/>
          </a:xfrm>
          <a:prstGeom prst="rect">
            <a:avLst/>
          </a:prstGeom>
          <a:noFill/>
        </p:spPr>
      </p:pic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7019925" y="6165850"/>
            <a:ext cx="19081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7019925" y="6165850"/>
            <a:ext cx="19081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chemeClr val="bg1"/>
                </a:solidFill>
                <a:effectLst/>
              </a:rPr>
              <a:t>Roberto</a:t>
            </a:r>
          </a:p>
        </p:txBody>
      </p:sp>
      <p:sp>
        <p:nvSpPr>
          <p:cNvPr id="9" name="8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4" name="Picture 2" descr="C:\Documents and Settings\Administrador\Mis documentos\imágenes\Imagen8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67275" cy="3657600"/>
          </a:xfrm>
          <a:prstGeom prst="rect">
            <a:avLst/>
          </a:prstGeom>
          <a:noFill/>
        </p:spPr>
      </p:pic>
      <p:pic>
        <p:nvPicPr>
          <p:cNvPr id="3075" name="Picture 3" descr="C:\Documents and Settings\Administrador\Mis documentos\imágenes\Imagen8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3" y="0"/>
            <a:ext cx="4286248" cy="3657600"/>
          </a:xfrm>
          <a:prstGeom prst="rect">
            <a:avLst/>
          </a:prstGeom>
          <a:noFill/>
        </p:spPr>
      </p:pic>
      <p:pic>
        <p:nvPicPr>
          <p:cNvPr id="3076" name="Picture 4" descr="C:\Documents and Settings\Administrador\Mis documentos\imágenes\Imagen8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5"/>
            <a:ext cx="4867275" cy="3214686"/>
          </a:xfrm>
          <a:prstGeom prst="rect">
            <a:avLst/>
          </a:prstGeom>
          <a:noFill/>
        </p:spPr>
      </p:pic>
      <p:pic>
        <p:nvPicPr>
          <p:cNvPr id="3077" name="Picture 5" descr="C:\Documents and Settings\Administrador\Mis documentos\imágenes\Imagen8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3" y="3643315"/>
            <a:ext cx="4286248" cy="3214686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Mis documentos\imágenes\Imagen8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67275" cy="3657600"/>
          </a:xfrm>
          <a:prstGeom prst="rect">
            <a:avLst/>
          </a:prstGeom>
          <a:noFill/>
        </p:spPr>
      </p:pic>
      <p:pic>
        <p:nvPicPr>
          <p:cNvPr id="14" name="Picture 2" descr="C:\Documents and Settings\Administrador\Mis documentos\imágenes\Imagen8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67275" cy="3657599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Mis documentos\imágenes\Imagen8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0"/>
            <a:ext cx="4286248" cy="3657600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Mis documentos\imágenes\Imagen8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0"/>
            <a:ext cx="4286247" cy="3657599"/>
          </a:xfrm>
          <a:prstGeom prst="rect">
            <a:avLst/>
          </a:prstGeom>
          <a:noFill/>
        </p:spPr>
      </p:pic>
      <p:pic>
        <p:nvPicPr>
          <p:cNvPr id="19" name="Picture 4" descr="C:\Documents and Settings\Administrador\Mis documentos\imágenes\Imagen8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4"/>
            <a:ext cx="4867275" cy="3214686"/>
          </a:xfrm>
          <a:prstGeom prst="rect">
            <a:avLst/>
          </a:prstGeom>
          <a:noFill/>
        </p:spPr>
      </p:pic>
      <p:pic>
        <p:nvPicPr>
          <p:cNvPr id="20" name="Picture 4" descr="C:\Documents and Settings\Administrador\Mis documentos\imágenes\Imagen8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4"/>
            <a:ext cx="4867275" cy="3214686"/>
          </a:xfrm>
          <a:prstGeom prst="rect">
            <a:avLst/>
          </a:prstGeom>
          <a:noFill/>
        </p:spPr>
      </p:pic>
      <p:pic>
        <p:nvPicPr>
          <p:cNvPr id="21" name="Picture 5" descr="C:\Documents and Settings\Administrador\Mis documentos\imágenes\Imagen8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643314"/>
            <a:ext cx="4286248" cy="3214686"/>
          </a:xfrm>
          <a:prstGeom prst="rect">
            <a:avLst/>
          </a:prstGeom>
          <a:noFill/>
        </p:spPr>
      </p:pic>
      <p:pic>
        <p:nvPicPr>
          <p:cNvPr id="22" name="Picture 5" descr="C:\Documents and Settings\Administrador\Mis documentos\imágenes\Imagen8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643314"/>
            <a:ext cx="4286248" cy="3214686"/>
          </a:xfrm>
          <a:prstGeom prst="rect">
            <a:avLst/>
          </a:prstGeom>
          <a:noFill/>
        </p:spPr>
      </p:pic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7019925" y="6165850"/>
            <a:ext cx="19081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2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1772</TotalTime>
  <Words>625</Words>
  <Application>Microsoft Office PowerPoint</Application>
  <PresentationFormat>Presentación en pantalla (4:3)</PresentationFormat>
  <Paragraphs>90</Paragraphs>
  <Slides>25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Roberto</cp:lastModifiedBy>
  <cp:revision>109</cp:revision>
  <dcterms:created xsi:type="dcterms:W3CDTF">2009-08-29T19:23:44Z</dcterms:created>
  <dcterms:modified xsi:type="dcterms:W3CDTF">2013-01-25T15:00:17Z</dcterms:modified>
</cp:coreProperties>
</file>