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88" r:id="rId5"/>
    <p:sldId id="289" r:id="rId6"/>
    <p:sldId id="287" r:id="rId7"/>
    <p:sldId id="286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76" r:id="rId24"/>
    <p:sldId id="275" r:id="rId25"/>
    <p:sldId id="273" r:id="rId26"/>
    <p:sldId id="279" r:id="rId27"/>
    <p:sldId id="278" r:id="rId28"/>
    <p:sldId id="277" r:id="rId29"/>
    <p:sldId id="257" r:id="rId30"/>
    <p:sldId id="281" r:id="rId31"/>
    <p:sldId id="284" r:id="rId32"/>
    <p:sldId id="283" r:id="rId33"/>
    <p:sldId id="290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HoxMYD9j03tx7buVvICGw==" hashData="V/Z2qSafWef5mgd55q06hTFHE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E525C-CBFE-4C7B-A258-ACB51382AA41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68B8F-24E0-4350-A07D-C2F00EC6446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F1DD9-465D-4EF1-AB30-933F235FB75E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ACD2B-0A0B-4E91-AC48-B58B6B9D489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018B4-11FE-463C-BEBF-464BA9108F61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98974-0025-4C6C-A456-AC9E48329B0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02B54-A604-4B51-BA2C-E1F5787DD05B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6BEBC-18A6-4D8F-9BE1-1BF59077FD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CBEF9-E1CC-4B14-9981-AACAE1B8F451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D9080-F540-4F40-B79D-7ACAD36BC4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F5951-0E3F-48E4-8624-48A9E217D371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24639-27E7-4116-9116-895E178958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66CEB-65F7-4E2C-9CC4-A6A06AD8A234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7FE2A-674C-4867-94A6-1798A5F90EA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38502-5FA9-449C-8E2A-9FBF37A163D3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ADBCB-A874-40F5-A9F6-456DC9CBCB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F2408-B630-439B-936E-17551642EF16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5DAE5-BC1E-4C41-AC2D-E0D9620347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468B2-4863-40C7-BC85-A36106A02CAD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17B73-73F5-4275-8195-0D019C097A0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619B8-7C54-4C1C-AEA7-C3F2A182B5D9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FA0DA-4369-4D31-9D40-24F1B80E01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5D6BA2-9D03-403C-9B06-319AE246A6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C82977-393B-46B0-B0C6-7161BE056410}" type="datetimeFigureOut">
              <a:rPr lang="es-ES"/>
              <a:pPr>
                <a:defRPr/>
              </a:pPr>
              <a:t>20/01/2013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4083FF-C9C8-4AD5-9FE5-AE4AD643F9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61BC146-7AF8-409F-A9BC-ACB59796D081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gif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RANDES\10bg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10 Imagen" descr="Bau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764704"/>
            <a:ext cx="195174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0"/>
            <a:ext cx="2476500" cy="638175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2852936"/>
            <a:ext cx="4608512" cy="1296144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hud40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5" y="5095350"/>
            <a:ext cx="1080120" cy="176265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895162">
            <a:off x="1402212" y="5077685"/>
            <a:ext cx="1905000" cy="47625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50f1587f24c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5921127"/>
            <a:ext cx="2843014" cy="936873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188640"/>
            <a:ext cx="2295525" cy="576064"/>
          </a:xfrm>
          <a:prstGeom prst="rect">
            <a:avLst/>
          </a:prstGeom>
          <a:noFill/>
        </p:spPr>
      </p:pic>
      <p:pic>
        <p:nvPicPr>
          <p:cNvPr id="33793" name="Picture 1" descr="C:\Users\Usuario\Downloads\12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4509120"/>
            <a:ext cx="2190750" cy="9525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  <p:sndAc>
      <p:stSnd>
        <p:snd r:embed="rId2" name="juan bau - a ti mujer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PONER ENTRE MEDIAS\kort2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PONER ENTRE MEDIAS\twir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uario\Downloads\PONER ENTRE MEDIAS\Imag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uario\Downloads\PONER ENTRE MEDIAS\41bettina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Usuario\Downloads\PONER ENTRE MEDIAS\bluege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4" name="Picture 4" descr="C:\Users\Usuario\Downloads\PNG MUJERES 1\25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916832"/>
            <a:ext cx="2448272" cy="49411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rdh.ru/images/stories/Design/Studio_Job_Taj_Mahal/1280px_Taj_Mahal_2012_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8675" name="Picture 3" descr="C:\Users\Usuario\Downloads\PNG PAREJAS 1\párok3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2664296" cy="6309320"/>
          </a:xfrm>
          <a:prstGeom prst="rect">
            <a:avLst/>
          </a:prstGeom>
          <a:noFill/>
        </p:spPr>
      </p:pic>
      <p:pic>
        <p:nvPicPr>
          <p:cNvPr id="28679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661248"/>
            <a:ext cx="7477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4.bp.blogspot.com/-jBsTl8B8kZk/T57cbxNvDzI/AAAAAAAAANA/livmNNCd-0s/s1600/ayuno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4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972175"/>
            <a:ext cx="78105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gabriell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" y="0"/>
            <a:ext cx="903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77272"/>
            <a:ext cx="4257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2_sefyn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661248"/>
            <a:ext cx="7753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2da82718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373216"/>
            <a:ext cx="7467600" cy="638175"/>
          </a:xfrm>
          <a:prstGeom prst="rect">
            <a:avLst/>
          </a:prstGeom>
          <a:noFill/>
        </p:spPr>
      </p:pic>
      <p:pic>
        <p:nvPicPr>
          <p:cNvPr id="2458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5373216"/>
            <a:ext cx="1123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PORTUGUES\JPGE\12791511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589240"/>
            <a:ext cx="4953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muje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548680"/>
            <a:ext cx="612068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 descr="C:\Users\Usuario\Downloads\zzCUADROS GUAPOS\9bffd6c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021288"/>
            <a:ext cx="7581900" cy="638175"/>
          </a:xfrm>
          <a:prstGeom prst="rect">
            <a:avLst/>
          </a:prstGeom>
          <a:noFill/>
        </p:spPr>
      </p:pic>
      <p:pic>
        <p:nvPicPr>
          <p:cNvPr id="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6021288"/>
            <a:ext cx="990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2_gabry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613"/>
            <a:ext cx="9144000" cy="693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5229200"/>
            <a:ext cx="2736304" cy="78219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5_angel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373216"/>
            <a:ext cx="5705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7_luis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589240"/>
            <a:ext cx="3238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mod_article39120480_4f356c55da7bc[1]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3141663"/>
            <a:ext cx="40322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2 Imagen" descr="20081202160749965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620713"/>
            <a:ext cx="30241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3 Imagen" descr="vkeret_64[1]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5877272"/>
            <a:ext cx="5334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7_angelill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589240"/>
            <a:ext cx="5362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CONCE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7313"/>
            <a:ext cx="9144000" cy="694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445224"/>
            <a:ext cx="4419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tutorial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805264"/>
            <a:ext cx="2981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18_sefyn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093296"/>
            <a:ext cx="5705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vegyes_keptar_39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021288"/>
            <a:ext cx="3238500" cy="638175"/>
          </a:xfrm>
          <a:prstGeom prst="rect">
            <a:avLst/>
          </a:prstGeom>
          <a:noFill/>
        </p:spPr>
      </p:pic>
      <p:pic>
        <p:nvPicPr>
          <p:cNvPr id="1331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6021288"/>
            <a:ext cx="5334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8_gabry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581128"/>
            <a:ext cx="5410200" cy="638175"/>
          </a:xfrm>
          <a:prstGeom prst="rect">
            <a:avLst/>
          </a:prstGeom>
          <a:noFill/>
        </p:spPr>
      </p:pic>
      <p:pic>
        <p:nvPicPr>
          <p:cNvPr id="1229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229200"/>
            <a:ext cx="4067944" cy="587397"/>
          </a:xfrm>
          <a:prstGeom prst="rect">
            <a:avLst/>
          </a:prstGeom>
          <a:noFill/>
        </p:spPr>
      </p:pic>
    </p:spTree>
  </p:cSld>
  <p:clrMapOvr>
    <a:masterClrMapping/>
  </p:clrMapOvr>
  <p:transition advTm="29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pareja3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54625"/>
            <a:ext cx="9144000" cy="1401763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1_luis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9850"/>
            <a:ext cx="9144000" cy="692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75250"/>
            <a:ext cx="9144000" cy="1397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muje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80728"/>
            <a:ext cx="6624736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62550"/>
            <a:ext cx="9144000" cy="1470025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12_marila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10150"/>
            <a:ext cx="9144000" cy="1598613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10_valentina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4463" y="4949825"/>
            <a:ext cx="6218237" cy="146367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vegyes_keptar_34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8" y="914400"/>
            <a:ext cx="8856662" cy="1468438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marinella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97425"/>
            <a:ext cx="9137650" cy="1597025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2 Imagen" descr="vegyes_keptar_52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0"/>
            <a:ext cx="9144000" cy="679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6275" y="4694238"/>
            <a:ext cx="3468688" cy="118903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60</Words>
  <Application>Microsoft Office PowerPoint</Application>
  <PresentationFormat>Presentación en pantalla (4:3)</PresentationFormat>
  <Paragraphs>28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29</cp:revision>
  <dcterms:created xsi:type="dcterms:W3CDTF">2012-03-06T15:09:04Z</dcterms:created>
  <dcterms:modified xsi:type="dcterms:W3CDTF">2013-01-20T19:28:46Z</dcterms:modified>
</cp:coreProperties>
</file>