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UtNmFQtKfXSVE4bfGTJYQ" hashData="UcJHROmS4C7i+7YBrPZlfqzESy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9966"/>
    <a:srgbClr val="003366"/>
    <a:srgbClr val="0099FF"/>
    <a:srgbClr val="0000FF"/>
    <a:srgbClr val="3333CC"/>
    <a:srgbClr val="0033CC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59DDC93-9603-4A3A-AB99-D26CBBAB986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DDC93-9603-4A3A-AB99-D26CBBAB9861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5F838-4F08-4FB8-8C9C-4FCC2D132DE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CE7B52-1588-4CC0-8691-0949A4532A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5FD81C-0AFB-48F4-B28F-CA0FA459BC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87CF88-B0BC-4EBE-B10B-BE3156BA89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449412-D939-4879-A2BC-9A3F9A84AAB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2D0011-D89D-4802-B2C6-294A3A9FD99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69FE5-DA25-4A2A-8EF1-17D6227CCBA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C09D90-7389-43A6-84FA-0E5A063232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241486-B983-4BED-BD8E-562F5CF22A3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6B14CF-DF13-49CA-9661-C660F6BBD39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CA2E71-6A81-498D-B3D6-55E53ADFCC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8BDB8-2B02-4EB8-9AA2-4F22D88DA68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A1E3E6-BEEC-4E82-AC28-B8D93CD1B39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686931-31A5-44A7-9DC8-8CB80DE1751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coolvibe.com/2011/man-eats-earth/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sxc.hu/browse.phtml?f=download&amp;id=368241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sxc.hu/browse.phtml?f=download&amp;id=445250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FFC000"/>
              </a:gs>
              <a:gs pos="64999">
                <a:srgbClr val="BA0066"/>
              </a:gs>
              <a:gs pos="89999">
                <a:srgbClr val="FF9966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Documents and Settings\Administrador\Escritorio\2_5976_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2_5976_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3" descr="C:\Documents and Settings\Administrador\Escritorio\2_5976_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3" descr="C:\Documents and Settings\Administrador\Escritorio\2_5976_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Escritorio\2_5976_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5" descr="C:\Documents and Settings\Administrador\Escritorio\2_5976_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1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2_5976_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2" name="Picture 5" descr="C:\Documents and Settings\Administrador\Escritorio\2_5976_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8" name="7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3379"/>
              <a:gd name="adj2" fmla="val 3376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8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3380"/>
              <a:gd name="adj2" fmla="val 3361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2428860" y="6000768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28596" y="928670"/>
            <a:ext cx="22860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Frank Sinatra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071538" y="2928934"/>
            <a:ext cx="342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My Way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285852" y="3643314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mi manera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2071670" y="4000504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1968</a:t>
            </a:r>
            <a:endParaRPr lang="en-US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7724796" y="58674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7581920" y="60817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24730" y="6063870"/>
            <a:ext cx="460362" cy="287727"/>
          </a:xfrm>
          <a:prstGeom prst="rect">
            <a:avLst/>
          </a:prstGeom>
          <a:noFill/>
        </p:spPr>
      </p:pic>
      <p:sp>
        <p:nvSpPr>
          <p:cNvPr id="30" name="Rectangle 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786182" y="6072206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21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0"/>
                            </p:stCondLst>
                            <p:childTnLst>
                              <p:par>
                                <p:cTn id="6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3800"/>
                            </p:stCondLst>
                            <p:childTnLst>
                              <p:par>
                                <p:cTn id="81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9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800"/>
                            </p:stCondLst>
                            <p:childTnLst>
                              <p:par>
                                <p:cTn id="10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1" grpId="0" build="allAtOnce"/>
      <p:bldP spid="19" grpId="0"/>
      <p:bldP spid="19" grpId="1"/>
      <p:bldP spid="19" grpId="2"/>
      <p:bldP spid="23" grpId="0"/>
      <p:bldP spid="24" grpId="0"/>
      <p:bldP spid="25" grpId="0"/>
      <p:bldP spid="27" grpId="0"/>
      <p:bldP spid="27" grpId="1"/>
      <p:bldP spid="28" grpId="0"/>
      <p:bldP spid="28" grpId="1"/>
      <p:bldP spid="3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7" name="Picture 17" descr="recital_Bolt_carrera_metros%5B1%5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929058" y="2786058"/>
            <a:ext cx="15843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now,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ahora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286380" y="2786058"/>
            <a:ext cx="24479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 end is near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final se acerca</a:t>
            </a:r>
            <a:r>
              <a:rPr lang="en-US" b="1" dirty="0">
                <a:solidFill>
                  <a:srgbClr val="00FF00"/>
                </a:solidFill>
                <a:latin typeface="Lucida Calligraphy" pitchFamily="66" charset="0"/>
              </a:rPr>
              <a:t> </a:t>
            </a:r>
            <a:endParaRPr lang="es-ES" b="1" dirty="0">
              <a:solidFill>
                <a:srgbClr val="00FF00"/>
              </a:solidFill>
              <a:latin typeface="Lucida Calligraphy" pitchFamily="66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508625" y="4005263"/>
            <a:ext cx="30972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so I face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así tengo que encarar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3779838" y="5084763"/>
            <a:ext cx="25209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 final curtain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final del telón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8400">
    <p:sndAc>
      <p:stSnd>
        <p:snd r:embed="rId2" name="140. My Way - Frank Sinat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5" grpId="0"/>
      <p:bldP spid="5126" grpId="0"/>
      <p:bldP spid="51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940494-800x600-Bus-Stop-1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203575" y="2133600"/>
            <a:ext cx="270033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state my case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declararé mi causa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476375" y="620713"/>
            <a:ext cx="17272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latin typeface="Lucida Calligraphy" pitchFamily="66" charset="0"/>
              </a:rPr>
              <a:t>My friend,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amigo,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643306" y="3643314"/>
            <a:ext cx="302736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of which I'm certain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del cual estoy seguro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000364" y="642918"/>
            <a:ext cx="26273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say it clear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le diré claramente</a:t>
            </a:r>
            <a:r>
              <a:rPr lang="en-US" b="1" dirty="0">
                <a:latin typeface="Lucida Calligraphy" pitchFamily="66" charset="0"/>
              </a:rPr>
              <a:t> </a:t>
            </a:r>
            <a:endParaRPr lang="es-ES" b="1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0" grpId="0"/>
      <p:bldP spid="61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877059-800x600-trav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258888" y="620713"/>
            <a:ext cx="21605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I've lived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vivido</a:t>
            </a:r>
            <a:endParaRPr lang="es-ES" b="1" dirty="0">
              <a:solidFill>
                <a:srgbClr val="0000FF"/>
              </a:solidFill>
              <a:latin typeface="Lucida Calligraphy" pitchFamily="66" charset="0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563938" y="1844675"/>
            <a:ext cx="30956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I've traveled each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viajado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714612" y="642918"/>
            <a:ext cx="35290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life that's full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una vida satisfactoria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4067175" y="3213100"/>
            <a:ext cx="48244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every highway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 todos y cada uno de los caminos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619250" y="692150"/>
            <a:ext cx="5905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2800" b="1">
              <a:latin typeface="Comic Sans MS" pitchFamily="66" charset="0"/>
            </a:endParaRPr>
          </a:p>
        </p:txBody>
      </p:sp>
      <p:pic>
        <p:nvPicPr>
          <p:cNvPr id="3075" name="Picture 3" descr="C:\Documents and Settings\Administrador\Escritorio\viaj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571868" y="1071546"/>
            <a:ext cx="19446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more,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más, 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2051050" y="5516563"/>
            <a:ext cx="4679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  <a:latin typeface="Comic Sans MS" pitchFamily="66" charset="0"/>
              </a:rPr>
              <a:t>,                 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4714876" y="2071678"/>
            <a:ext cx="28098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did it my way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hice a mi manera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4857752" y="1071546"/>
            <a:ext cx="39608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much more than this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mucho más que esto</a:t>
            </a:r>
          </a:p>
        </p:txBody>
      </p:sp>
    </p:spTree>
  </p:cSld>
  <p:clrMapOvr>
    <a:masterClrMapping/>
  </p:clrMapOvr>
  <p:transition advClick="0" advTm="12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9" grpId="0"/>
      <p:bldP spid="82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fter drunken night at Chris' II_MMVI por andronicusmax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357554" y="1643050"/>
            <a:ext cx="243999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but then again, 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otra vez,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348038" y="333375"/>
            <a:ext cx="27717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I've had a few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 tenido unos pocos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071538" y="285728"/>
            <a:ext cx="237490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Regrets,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Remordimientos,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500694" y="1571612"/>
            <a:ext cx="364330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too few to mention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muy pocos para mencionar</a:t>
            </a:r>
          </a:p>
        </p:txBody>
      </p:sp>
    </p:spTree>
  </p:cSld>
  <p:clrMapOvr>
    <a:masterClrMapping/>
  </p:clrMapOvr>
  <p:transition advClick="0" advTm="12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767385-800x600-golden-sky-landscape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716463" y="2060575"/>
            <a:ext cx="30956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saw it through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y me percaté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067175" y="836613"/>
            <a:ext cx="187166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did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Hice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076825" y="836613"/>
            <a:ext cx="334803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 I had to do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lo que tenía que hacer 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4500563" y="3213100"/>
            <a:ext cx="34559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without exemption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que fuera sin privilegios</a:t>
            </a:r>
            <a:r>
              <a:rPr lang="es-ES" b="1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dministrador\Mis documentos\IMAGENES DE DESKTOP NEXUS\hombre pensativo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4" cy="6857999"/>
          </a:xfrm>
          <a:prstGeom prst="rect">
            <a:avLst/>
          </a:prstGeom>
          <a:noFill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2708275"/>
            <a:ext cx="55086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Each careful step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</a:t>
            </a:r>
            <a:r>
              <a:rPr lang="es-ES" b="1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donde cada paso era cuidadosamente dado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1071546"/>
            <a:ext cx="16922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planned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planeé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214414" y="1071546"/>
            <a:ext cx="36718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each charted course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</a:t>
            </a:r>
            <a:r>
              <a:rPr lang="es-ES" b="1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cada tramo del rumbo</a:t>
            </a:r>
            <a:r>
              <a:rPr lang="es-ES" b="1" dirty="0">
                <a:latin typeface="Lucida Calligraphy" pitchFamily="66" charset="0"/>
              </a:rPr>
              <a:t> 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68313" y="4365625"/>
            <a:ext cx="32781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along the byway</a:t>
            </a:r>
            <a:r>
              <a:rPr lang="es-E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lo largo del camino</a:t>
            </a:r>
          </a:p>
        </p:txBody>
      </p:sp>
    </p:spTree>
  </p:cSld>
  <p:clrMapOvr>
    <a:masterClrMapping/>
  </p:clrMapOvr>
  <p:transition advClick="0" advTm="12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33967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285852" y="1714488"/>
            <a:ext cx="18716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more,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más, 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786182" y="3429000"/>
            <a:ext cx="31670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did it my way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hice a mi manera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2857488" y="1714488"/>
            <a:ext cx="321471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much more than this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mucho más que esto</a:t>
            </a:r>
          </a:p>
        </p:txBody>
      </p:sp>
    </p:spTree>
  </p:cSld>
  <p:clrMapOvr>
    <a:masterClrMapping/>
  </p:clrMapOvr>
  <p:transition advClick="0" advTm="11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1" name="Picture 9" descr="Man Eats Earth - Concept Art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3644900"/>
            <a:ext cx="25923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I bit off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</a:t>
            </a:r>
            <a:r>
              <a:rPr lang="es-ES" b="1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cuando mordí</a:t>
            </a:r>
            <a:r>
              <a:rPr lang="es-ES" b="1" dirty="0">
                <a:latin typeface="Lucida Calligraphy" pitchFamily="66" charset="0"/>
              </a:rPr>
              <a:t> 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5435600" y="765175"/>
            <a:ext cx="32400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Yes, there were times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Si, hubo momentos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0" y="1989138"/>
            <a:ext cx="36718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sure you knew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estoy seguro que lo sabías</a:t>
            </a:r>
            <a:r>
              <a:rPr lang="es-ES" sz="2000" b="1" dirty="0">
                <a:latin typeface="Lucida Calligraphy" pitchFamily="66" charset="0"/>
              </a:rPr>
              <a:t> 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0" y="5229225"/>
            <a:ext cx="47513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more than I could chew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más de lo que podía masticar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  <p:bldP spid="13318" grpId="0"/>
      <p:bldP spid="133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spit that fire out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580063" y="1125538"/>
            <a:ext cx="31686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through it all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Pero al final de todo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331913" y="4508500"/>
            <a:ext cx="36734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spit it out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y las escupí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39750" y="3141663"/>
            <a:ext cx="27368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ate it up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las comí todas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051050" y="1916113"/>
            <a:ext cx="36004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there was doubt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cuando hubieron dudas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  <p:bldP spid="14342" grpId="0"/>
      <p:bldP spid="143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1187668-800x600-c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763713" y="333375"/>
            <a:ext cx="26638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faced it all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</a:t>
            </a:r>
            <a:r>
              <a:rPr lang="en-US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</a:t>
            </a:r>
            <a:r>
              <a:rPr lang="es-ES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encaré todo</a:t>
            </a:r>
            <a:endParaRPr lang="es-ES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365" name="AutoShape 5" descr="Frank Sinatra  - Foto 13"/>
          <p:cNvSpPr>
            <a:spLocks noChangeAspect="1" noChangeArrowheads="1"/>
          </p:cNvSpPr>
          <p:nvPr/>
        </p:nvSpPr>
        <p:spPr bwMode="auto">
          <a:xfrm>
            <a:off x="1857375" y="714375"/>
            <a:ext cx="5429250" cy="542925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1214414" y="3286124"/>
            <a:ext cx="28813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did it my way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lo hice a mi manera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1571604" y="1714488"/>
            <a:ext cx="273526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 stood tall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permanecí erguido</a:t>
            </a:r>
          </a:p>
        </p:txBody>
      </p:sp>
      <p:pic>
        <p:nvPicPr>
          <p:cNvPr id="1029" name="Picture 5" descr="http://imagine.honlapepito.hu/tarhely/imagine/kepek/manscanjez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095500"/>
            <a:ext cx="16573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7" grpId="0"/>
      <p:bldP spid="153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Administrador\Escritorio\533594-800x600-romantic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124075" y="620713"/>
            <a:ext cx="48244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00FFFF"/>
                </a:solidFill>
                <a:latin typeface="Lucida Calligraphy" pitchFamily="66" charset="0"/>
              </a:rPr>
              <a:t>I've loved</a:t>
            </a:r>
            <a:r>
              <a:rPr lang="en-US" sz="2400" b="1" dirty="0">
                <a:solidFill>
                  <a:srgbClr val="00FFFF"/>
                </a:solidFill>
                <a:latin typeface="Comic Sans MS" pitchFamily="66" charset="0"/>
              </a:rPr>
              <a:t>                                      </a:t>
            </a:r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He amado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23224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2000232" y="571480"/>
            <a:ext cx="26654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I’ve laughed</a:t>
            </a:r>
            <a:r>
              <a:rPr lang="en-US" sz="2400" b="1" dirty="0">
                <a:latin typeface="Comic Sans MS" pitchFamily="66" charset="0"/>
              </a:rPr>
              <a:t>                                       </a:t>
            </a:r>
            <a:r>
              <a:rPr lang="es-ES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 reído</a:t>
            </a:r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tobey cryin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348038" y="692150"/>
            <a:ext cx="23034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cried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         </a:t>
            </a:r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llorado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http://3.bp.blogspot.com/-L_m1GI5CBSo/T7DvYPVN7WI/AAAAAAAAOUQ/39o5Hm50TEA/s1600/Fotolia_5404305_Subscription_L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4714876" y="285728"/>
            <a:ext cx="35004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I've had my fill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</a:t>
            </a:r>
            <a:r>
              <a:rPr lang="es-ES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tenido mi hartazgo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The Winning Hand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714876" y="642917"/>
            <a:ext cx="381793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00FFFF"/>
                </a:solidFill>
                <a:latin typeface="Lucida Calligraphy" pitchFamily="66" charset="0"/>
              </a:rPr>
              <a:t>my share of losing</a:t>
            </a:r>
            <a:r>
              <a:rPr lang="es-ES" sz="2400" b="1" dirty="0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</a:t>
            </a:r>
            <a:r>
              <a:rPr lang="es-ES" sz="2000" b="1" dirty="0">
                <a:solidFill>
                  <a:srgbClr val="FFCC00"/>
                </a:solidFill>
                <a:latin typeface="Lucida Calligraphy" pitchFamily="66" charset="0"/>
              </a:rPr>
              <a:t>Mi porción de perdidas</a:t>
            </a:r>
          </a:p>
        </p:txBody>
      </p:sp>
    </p:spTree>
  </p:cSld>
  <p:clrMapOvr>
    <a:masterClrMapping/>
  </p:clrMapOvr>
  <p:transition advClick="0" advTm="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863266-800x600-hatal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5429256" y="428604"/>
            <a:ext cx="18002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now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rgbClr val="FFFF00"/>
                </a:solidFill>
                <a:latin typeface="Lucida Calligraphy" pitchFamily="66" charset="0"/>
              </a:rPr>
              <a:t>y ahora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4857752" y="3714752"/>
            <a:ext cx="29527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 amusing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muy entretenido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4572000" y="2571744"/>
            <a:ext cx="35274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find it all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encuentro todo</a:t>
            </a: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4143372" y="1428736"/>
            <a:ext cx="464347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as tears subside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mientras las lágrimas se apaciguan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21510" grpId="0"/>
      <p:bldP spid="215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1151024-800x600-Beautiful-Place-y7gf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786182" y="500042"/>
            <a:ext cx="15843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To think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Pensar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071934" y="2714620"/>
            <a:ext cx="35274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not in a shy way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sin timidez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5929322" y="1643050"/>
            <a:ext cx="230822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 may I say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</a:t>
            </a:r>
            <a:r>
              <a:rPr lang="es-ES" b="1" dirty="0">
                <a:solidFill>
                  <a:schemeClr val="bg1"/>
                </a:solidFill>
                <a:latin typeface="Comic Sans MS" pitchFamily="66" charset="0"/>
              </a:rPr>
              <a:t>y puedo decir</a:t>
            </a:r>
            <a:r>
              <a:rPr lang="es-ES" sz="20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4643438" y="500042"/>
            <a:ext cx="28813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 did all that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hice todo eso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173" name="Picture 5" descr="http://katka5212.bloglap.hu/kepek/201203/image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643050"/>
            <a:ext cx="1583805" cy="464342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123200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357686" y="1571612"/>
            <a:ext cx="1296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no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</a:t>
            </a:r>
            <a:endParaRPr lang="es-ES" sz="24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857488" y="3286124"/>
            <a:ext cx="309403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did it my way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hice a mi manera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5715008" y="2571744"/>
            <a:ext cx="26273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no, not me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no, yo no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</a:t>
            </a:r>
          </a:p>
        </p:txBody>
      </p:sp>
      <p:pic>
        <p:nvPicPr>
          <p:cNvPr id="6147" name="Picture 3" descr="http://katka5212.bloglap.hu/kepek/201203/www_tvn_hu_a19d7d49e6dc083630dea3d814cf07c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4000504"/>
            <a:ext cx="885849" cy="285749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7" grpId="0"/>
      <p:bldP spid="235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8" name="Picture 12" descr="free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563938" y="642918"/>
            <a:ext cx="286545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For what is a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man?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¿Qué es un hombre?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5364163" y="4437063"/>
            <a:ext cx="30257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Then he has naught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entonces no tiene nada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3132138" y="3357563"/>
            <a:ext cx="22320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If not himself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si no es él mismo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4643438" y="2000240"/>
            <a:ext cx="292895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 has he got?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¿Qué tiene?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0"/>
      <p:bldP spid="24582" grpId="0"/>
      <p:bldP spid="2458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Documents and Settings\Administrador\Escritorio\1054098-800x600-564248_348339128561975_122665381129352_987463_125243882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5003800" y="333375"/>
            <a:ext cx="34544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 say the things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decir las cosas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4143372" y="3786190"/>
            <a:ext cx="39608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of one who kneels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uno que se arrodilla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3492500" y="2636838"/>
            <a:ext cx="36718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not the word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no las palabras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692275" y="1341438"/>
            <a:ext cx="45354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truly feels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verdaderamente él siente</a:t>
            </a:r>
          </a:p>
        </p:txBody>
      </p:sp>
    </p:spTree>
  </p:cSld>
  <p:clrMapOvr>
    <a:masterClrMapping/>
  </p:clrMapOvr>
  <p:transition advClick="0" advTm="1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  <p:bldP spid="2560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IMAGENES DE DESKTOP NEXUS\pel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5076825" y="476250"/>
            <a:ext cx="29527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 record shows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historia muestra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143240" y="3000372"/>
            <a:ext cx="39608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did it my way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hice a mi manera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428860" y="1928802"/>
            <a:ext cx="335758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took the blows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acepté los golpes</a:t>
            </a:r>
          </a:p>
        </p:txBody>
      </p:sp>
    </p:spTree>
  </p:cSld>
  <p:clrMapOvr>
    <a:masterClrMapping/>
  </p:clrMapOvr>
  <p:transition advClick="0" advTm="32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 descr="Frank-SInatra-Wallpaper-frank-sinatra-2793912-1024-7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049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4000496" y="428604"/>
            <a:ext cx="31686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Yes, it was my way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fue a mi manera</a:t>
            </a: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7215206" y="6500834"/>
            <a:ext cx="152081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Roberto</a:t>
            </a:r>
          </a:p>
        </p:txBody>
      </p:sp>
      <p:pic>
        <p:nvPicPr>
          <p:cNvPr id="27654" name="Picture 6" descr="hombre llorando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738</TotalTime>
  <Words>589</Words>
  <Application>Microsoft Office PowerPoint</Application>
  <PresentationFormat>Presentación en pantalla (4:3)</PresentationFormat>
  <Paragraphs>108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67</cp:revision>
  <dcterms:created xsi:type="dcterms:W3CDTF">2011-08-08T17:57:57Z</dcterms:created>
  <dcterms:modified xsi:type="dcterms:W3CDTF">2012-12-09T00:05:20Z</dcterms:modified>
</cp:coreProperties>
</file>