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94" r:id="rId3"/>
    <p:sldId id="295" r:id="rId4"/>
    <p:sldId id="257" r:id="rId5"/>
    <p:sldId id="258" r:id="rId6"/>
    <p:sldId id="259" r:id="rId7"/>
    <p:sldId id="260" r:id="rId8"/>
    <p:sldId id="261" r:id="rId9"/>
    <p:sldId id="262" r:id="rId10"/>
    <p:sldId id="282" r:id="rId11"/>
    <p:sldId id="263" r:id="rId12"/>
    <p:sldId id="264" r:id="rId13"/>
    <p:sldId id="283" r:id="rId14"/>
    <p:sldId id="265" r:id="rId15"/>
    <p:sldId id="284" r:id="rId16"/>
    <p:sldId id="266" r:id="rId17"/>
    <p:sldId id="267" r:id="rId18"/>
    <p:sldId id="268" r:id="rId19"/>
    <p:sldId id="269" r:id="rId20"/>
    <p:sldId id="270" r:id="rId21"/>
    <p:sldId id="271" r:id="rId22"/>
    <p:sldId id="285" r:id="rId23"/>
    <p:sldId id="272" r:id="rId24"/>
    <p:sldId id="274" r:id="rId25"/>
    <p:sldId id="286" r:id="rId26"/>
    <p:sldId id="275" r:id="rId27"/>
    <p:sldId id="287" r:id="rId28"/>
    <p:sldId id="276" r:id="rId29"/>
    <p:sldId id="277" r:id="rId30"/>
    <p:sldId id="288" r:id="rId31"/>
    <p:sldId id="278" r:id="rId32"/>
    <p:sldId id="280" r:id="rId33"/>
    <p:sldId id="281" r:id="rId34"/>
    <p:sldId id="296" r:id="rId35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CzDygqFS1BoSP156Im78A" hashData="hFP41kjs7rJ6MSHDd/MpleTjI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FFFF00"/>
    <a:srgbClr val="00FF00"/>
    <a:srgbClr val="FF0066"/>
    <a:srgbClr val="99CCFF"/>
    <a:srgbClr val="FFCC66"/>
    <a:srgbClr val="3399FF"/>
    <a:srgbClr val="6699FF"/>
    <a:srgbClr val="3366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1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38E29C14-AFA2-4ED5-AC69-51F7FE9A18E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7028D-423C-44FF-89A7-DEBDA8D00B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FE7EB-3484-4C1A-9341-105816486B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730B5-0458-49D3-B3AA-BADA61795C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E5871C-ABFB-42BB-BE7F-66D028FD8F7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FC1CD-63D6-4598-AEC7-D6B359EAE5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64DDBC-BC05-4FE5-AC4A-48D1218691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4F6FD-A09B-4FE2-AC65-E7D527C25C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D54B1-2B0D-4230-93BD-ADD597C5745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5AB15-C04C-4FA7-B627-0EAFD382C4C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5229C-55C3-42F3-9EBA-AD79F02909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78B4B-EC95-4E62-A4BC-66109E8CAC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88AFC-EE21-4AE1-AB11-8D4AA2F776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94FD69C6-716F-47F1-A27B-FF017649A14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71AD9C-929B-47DA-BE39-B417E56083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4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" y="0"/>
            <a:ext cx="9143347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4" y="0"/>
            <a:ext cx="9143346" cy="6857999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90"/>
            <a:ext cx="9144000" cy="685849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4" y="0"/>
            <a:ext cx="9143346" cy="6857999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90"/>
            <a:ext cx="9144000" cy="6858489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2285984" y="3929066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Lucida Calligraphy" pitchFamily="66" charset="0"/>
              </a:rPr>
              <a:t>A las puertas del Cielo</a:t>
            </a:r>
            <a:endParaRPr lang="en-US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929058" y="450057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1974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0">
    <p:comb/>
    <p:sndAc>
      <p:stSnd>
        <p:snd r:embed="rId2" name="gigliola cincuetti a las puertas del cie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347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3347" cy="6858001"/>
          </a:xfrm>
          <a:prstGeom prst="rect">
            <a:avLst/>
          </a:prstGeom>
          <a:noFill/>
        </p:spPr>
      </p:pic>
      <p:pic>
        <p:nvPicPr>
          <p:cNvPr id="5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3347" cy="6858001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Gigli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3347" cy="68580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285984" y="3929066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Lucida Calligraphy" pitchFamily="66" charset="0"/>
              </a:rPr>
              <a:t>A las puertas del Cielo</a:t>
            </a:r>
            <a:endParaRPr lang="en-US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29058" y="450057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1974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3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2" name="Picture 16" descr="ang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Entonces mi alma, era cándida y pura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947817878_d7290e57b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tanto anhelo como temor vivía mi primer amor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C:\Documents and Settings\Administrador\Escritorio\811261-800x600-roa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Buscaba caminos, quizá equivocados</a:t>
            </a:r>
          </a:p>
        </p:txBody>
      </p:sp>
      <p:pic>
        <p:nvPicPr>
          <p:cNvPr id="28680" name="Picture 8" descr="C:\Documents and Settings\Administrador\Escritorio\Sin título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253181"/>
            <a:ext cx="1109660" cy="260481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8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rayos d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Rectangle 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supe que a ti me allegaba en claros senderos</a:t>
            </a:r>
          </a:p>
        </p:txBody>
      </p:sp>
      <p:pic>
        <p:nvPicPr>
          <p:cNvPr id="27650" name="Picture 2" descr="http://s15.images.www.tvn.hu/2012/09/28/13/46/www.tvn.hu_687e2aecd1afa7f4f0c5a0490e16abc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2476499"/>
            <a:ext cx="2667000" cy="43815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7" name="Picture 21" descr="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357167"/>
            <a:ext cx="5675324" cy="844572"/>
          </a:xfrm>
        </p:spPr>
        <p:txBody>
          <a:bodyPr/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Ahora presiento que tu amor es sincero</a:t>
            </a: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3492500" y="1285860"/>
            <a:ext cx="53657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en alas del viento </a:t>
            </a:r>
            <a:r>
              <a:rPr lang="es-E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me vas a llevar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Documents and Settings\Administrador\Escritorio\481634-800x600-Heavens-Do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643174" y="357166"/>
            <a:ext cx="3714776" cy="642942"/>
          </a:xfrm>
        </p:spPr>
        <p:txBody>
          <a:bodyPr/>
          <a:lstStyle/>
          <a:p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las puertas del cielo</a:t>
            </a:r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6" name="Picture 8" descr="C:\Documents and Settings\Administrador\Escritorio\Sin título-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001043"/>
            <a:ext cx="1643074" cy="385695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8" name="Picture 12" descr="3D-Sea-3d-sea-1920x1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2987675" y="765175"/>
            <a:ext cx="3743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 confín de los mares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06430-800x600-13.11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900113" y="620713"/>
            <a:ext cx="7343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Cuantas veces en mis sueños te he llevado junto a mi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21165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sentido tu mano como suave caricia 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6873" name="Picture 9" descr="575519772_7c50bf41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</a:t>
            </a:r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el eco de tu risa una nueva primavera.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102215-800x600-heavens-do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</p:spPr>
      </p:pic>
      <p:sp>
        <p:nvSpPr>
          <p:cNvPr id="1331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143372" y="642918"/>
            <a:ext cx="4071966" cy="714380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las puertas del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cielo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 descr="373612927_ffd607678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 confín de los mares</a:t>
            </a:r>
            <a:r>
              <a:rPr lang="es-ES" sz="2000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4348" name="Picture 12" descr="94254090_06fdad9fd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89650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Cuantas veces en mis sueños te he llevado junto a mi</a:t>
            </a:r>
            <a:r>
              <a:rPr lang="es-ES" sz="2000" b="1" dirty="0">
                <a:solidFill>
                  <a:srgbClr val="FF33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166051-800x600-342492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1166051-800x600-342492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1166051-800x600-342492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166051-800x600-342492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1142976" y="500042"/>
            <a:ext cx="70993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 he llevado junto a mi , te he llevado junto a mi</a:t>
            </a:r>
          </a:p>
        </p:txBody>
      </p:sp>
      <p:pic>
        <p:nvPicPr>
          <p:cNvPr id="1026" name="Picture 2" descr="C:\Documents and Settings\Administrador\Escritorio\180460-800x600-love--4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180460-800x600-love--4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180460-800x600-love--4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3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8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6" name="Picture 18" descr="the-hou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1643042" y="1357298"/>
            <a:ext cx="71437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buscar una casa muy linda, que ha de ser nuestra</a:t>
            </a:r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1187450" y="620713"/>
            <a:ext cx="5545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pronto me dices, que poco te cuesta</a:t>
            </a:r>
            <a:endParaRPr lang="es-ES" sz="20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004627-800x600-Mi-Jardin-My-Gard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143240" y="785794"/>
            <a:ext cx="5389571" cy="500066"/>
          </a:xfrm>
        </p:spPr>
        <p:txBody>
          <a:bodyPr/>
          <a:lstStyle/>
          <a:p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tiene jardines cuidadas del cielo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57158" y="1643050"/>
            <a:ext cx="7559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miles de niños con tanta ternura en sus juegos</a:t>
            </a:r>
          </a:p>
        </p:txBody>
      </p:sp>
      <p:pic>
        <p:nvPicPr>
          <p:cNvPr id="3075" name="Picture 3" descr="C:\Documents and Settings\Administrador\Escritorio\kislany_es_virago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143248"/>
            <a:ext cx="2000264" cy="2036477"/>
          </a:xfrm>
          <a:prstGeom prst="rect">
            <a:avLst/>
          </a:prstGeom>
          <a:noFill/>
        </p:spPr>
      </p:pic>
      <p:pic>
        <p:nvPicPr>
          <p:cNvPr id="3076" name="Picture 4" descr="C:\Documents and Settings\Administrador\Escritorio\mod_article4153174_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3679621"/>
            <a:ext cx="2000232" cy="3178379"/>
          </a:xfrm>
          <a:prstGeom prst="rect">
            <a:avLst/>
          </a:prstGeom>
          <a:noFill/>
        </p:spPr>
      </p:pic>
      <p:pic>
        <p:nvPicPr>
          <p:cNvPr id="3077" name="Picture 5" descr="C:\Documents and Settings\Administrador\Escritorio\04_1_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2643182"/>
            <a:ext cx="1534518" cy="174398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093365-800x600-3x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71480"/>
            <a:ext cx="5338773" cy="571520"/>
          </a:xfrm>
        </p:spPr>
        <p:txBody>
          <a:bodyPr/>
          <a:lstStyle/>
          <a:p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Entonces mis sueños serán realidades</a:t>
            </a:r>
            <a:endParaRPr lang="es-ES" sz="2000" b="1" dirty="0">
              <a:solidFill>
                <a:srgbClr val="FFCC00"/>
              </a:solidFill>
              <a:latin typeface="Lucida Calligraphy" pitchFamily="66" charset="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571604" y="1714488"/>
            <a:ext cx="58166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ahora si que es cierto que yo volaré junto a ti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 descr="1395365911_40014620b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229600" cy="1143000"/>
          </a:xfrm>
        </p:spPr>
        <p:txBody>
          <a:bodyPr/>
          <a:lstStyle/>
          <a:p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las puertas del cielo</a:t>
            </a:r>
          </a:p>
        </p:txBody>
      </p:sp>
    </p:spTree>
  </p:cSld>
  <p:clrMapOvr>
    <a:masterClrMapping/>
  </p:clrMapOvr>
  <p:transition advClick="0" advTm="28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7547-800x600-Ladyofthe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488" y="571480"/>
            <a:ext cx="3405187" cy="522288"/>
          </a:xfrm>
        </p:spPr>
        <p:txBody>
          <a:bodyPr/>
          <a:lstStyle/>
          <a:p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 confín de los mares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1511" name="Picture 7" descr="156067191_cd417a3d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16625"/>
          </a:xfrm>
          <a:prstGeom prst="rect">
            <a:avLst/>
          </a:prstGeom>
          <a:noFill/>
        </p:spPr>
      </p:pic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r>
              <a:rPr lang="es-ES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Cuantas veces en mis sueños te he llevado junto a mi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1604466_cd5d45ba1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sentido tu mano como suave caricia</a:t>
            </a:r>
            <a:r>
              <a:rPr lang="es-ES" sz="2000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43015" name="Picture 7" descr="259569294_07e0d054d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7" descr="259569294_07e0d054d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4541" y="0"/>
            <a:ext cx="4579455" cy="6858000"/>
          </a:xfrm>
          <a:prstGeom prst="rect">
            <a:avLst/>
          </a:prstGeom>
          <a:noFill/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285728"/>
            <a:ext cx="6072230" cy="500066"/>
          </a:xfrm>
        </p:spPr>
        <p:txBody>
          <a:bodyPr/>
          <a:lstStyle/>
          <a:p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en el eco de tu risa una nueva primavera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40" name="Picture 16" descr="in-heav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2339975" y="549275"/>
            <a:ext cx="446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las puertas del cielo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187711-800x600-girl-in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786314" y="1214422"/>
            <a:ext cx="3889373" cy="571504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 confín de los mares</a:t>
            </a:r>
          </a:p>
        </p:txBody>
      </p:sp>
    </p:spTree>
  </p:cSld>
  <p:clrMapOvr>
    <a:masterClrMapping/>
  </p:clrMapOvr>
  <p:transition advClick="0" advTm="28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86747-800x600-melancolie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00034" y="1071546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Cuantas veces en mis sueños te he llevado junto a mi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502357111_471d5052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sentido tu mano como suave caricia</a:t>
            </a:r>
            <a:r>
              <a:rPr lang="es-ES" sz="3600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3" name="Picture 9" descr="34340414_ac0b8df5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en el eco de tu risa una nueva primavera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8" name="Picture 12" descr="Between-Heaven-And-Ear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1763713" y="404813"/>
            <a:ext cx="619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las puertas del cielo, al confín de los mares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70166-800x600-Let-Me-Dream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Cuantas veces en mis sueños te he llevado junto a mi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00082-800x600-JLM-Boris_Valejo2_594x4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2339975" y="333375"/>
            <a:ext cx="3960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 he llevado junto a mi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468313" y="836613"/>
            <a:ext cx="446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 he llevado junto a mi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1187450" y="1341438"/>
            <a:ext cx="367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junto a mi</a:t>
            </a:r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6877050" y="623728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/>
      <p:bldP spid="32779" grpId="0"/>
      <p:bldP spid="32780" grpId="0"/>
      <p:bldP spid="3278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363</Words>
  <Application>Microsoft Office PowerPoint</Application>
  <PresentationFormat>Presentación en pantalla (4:3)</PresentationFormat>
  <Paragraphs>69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Diseño predeterminado</vt:lpstr>
      <vt:lpstr>1_Diseño predeterminado</vt:lpstr>
      <vt:lpstr>Diapositiva 1</vt:lpstr>
      <vt:lpstr>Diapositiva 2</vt:lpstr>
      <vt:lpstr>Entonces mi alma, era cándida y pura</vt:lpstr>
      <vt:lpstr>Con tanto anhelo como temor vivía mi primer amor</vt:lpstr>
      <vt:lpstr>Buscaba caminos, quizá equivocados</vt:lpstr>
      <vt:lpstr>yo supe que a ti me allegaba en claros senderos</vt:lpstr>
      <vt:lpstr>Ahora presiento que tu amor es sincero</vt:lpstr>
      <vt:lpstr>A las puertas del cielo </vt:lpstr>
      <vt:lpstr>Diapositiva 9</vt:lpstr>
      <vt:lpstr>Diapositiva 10</vt:lpstr>
      <vt:lpstr>He sentido tu mano como suave caricia </vt:lpstr>
      <vt:lpstr>y en el eco de tu risa una nueva primavera.</vt:lpstr>
      <vt:lpstr>A las puertas del cielo</vt:lpstr>
      <vt:lpstr>al confín de los mares </vt:lpstr>
      <vt:lpstr>Cuantas veces en mis sueños te he llevado junto a mi </vt:lpstr>
      <vt:lpstr>Diapositiva 16</vt:lpstr>
      <vt:lpstr>Diapositiva 17</vt:lpstr>
      <vt:lpstr>Que tiene jardines cuidadas del cielo</vt:lpstr>
      <vt:lpstr>Entonces mis sueños serán realidades</vt:lpstr>
      <vt:lpstr> A las puertas del cielo</vt:lpstr>
      <vt:lpstr>al confín de los mares</vt:lpstr>
      <vt:lpstr> Cuantas veces en mis sueños te he llevado junto a mi</vt:lpstr>
      <vt:lpstr>He sentido tu mano como suave caricia </vt:lpstr>
      <vt:lpstr>y en el eco de tu risa una nueva primavera</vt:lpstr>
      <vt:lpstr>Diapositiva 25</vt:lpstr>
      <vt:lpstr>al confín de los mares</vt:lpstr>
      <vt:lpstr>Cuantas veces en mis sueños te he llevado junto a mi</vt:lpstr>
      <vt:lpstr>He sentido tu mano como suave caricia </vt:lpstr>
      <vt:lpstr>y en el eco de tu risa una nueva primavera</vt:lpstr>
      <vt:lpstr>Diapositiva 30</vt:lpstr>
      <vt:lpstr>Cuantas veces en mis sueños te he llevado junto a mi</vt:lpstr>
      <vt:lpstr>Diapositiva 32</vt:lpstr>
      <vt:lpstr>Diapositiva 33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Roby</dc:creator>
  <cp:lastModifiedBy>Roberto</cp:lastModifiedBy>
  <cp:revision>130</cp:revision>
  <dcterms:created xsi:type="dcterms:W3CDTF">2007-03-30T23:45:58Z</dcterms:created>
  <dcterms:modified xsi:type="dcterms:W3CDTF">2012-12-18T21:14:08Z</dcterms:modified>
</cp:coreProperties>
</file>