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62" r:id="rId5"/>
    <p:sldId id="261" r:id="rId6"/>
    <p:sldId id="260" r:id="rId7"/>
    <p:sldId id="268" r:id="rId8"/>
    <p:sldId id="267" r:id="rId9"/>
    <p:sldId id="266" r:id="rId10"/>
    <p:sldId id="265" r:id="rId11"/>
    <p:sldId id="258" r:id="rId12"/>
    <p:sldId id="269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D87C8-2830-4908-AC5B-C1D7EBD35E8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7F838-CF4B-42C1-B058-F5EA51BD812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B1F2D-127B-4474-81BA-F2D9A4E6A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trips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C6ACF92-6164-4C1F-A2E8-C4617D2AB52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JPEG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3528" y="332656"/>
            <a:ext cx="2448272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Canción: A Esa</a:t>
            </a:r>
          </a:p>
          <a:p>
            <a:pPr algn="ctr"/>
            <a:r>
              <a:rPr lang="es-ES" sz="2400" b="1" dirty="0" smtClean="0"/>
              <a:t>Interprete: Karina</a:t>
            </a:r>
            <a:endParaRPr lang="es-ES" sz="2400" b="1" dirty="0"/>
          </a:p>
        </p:txBody>
      </p:sp>
      <p:pic>
        <p:nvPicPr>
          <p:cNvPr id="1027" name="Picture 3" descr="C:\Users\Usuario\Downloads\Karina - COSAS DEL AMOR front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196752"/>
            <a:ext cx="1882513" cy="176862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24280" y="2967335"/>
            <a:ext cx="2095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A ESA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8" name="Picture 4" descr="C:\Users\Usuario\Documents\AWALPAPERS BONITOS\FIRMAS DE TOMAS\Tomás..az..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260648"/>
            <a:ext cx="1450975" cy="1728192"/>
          </a:xfrm>
          <a:prstGeom prst="rect">
            <a:avLst/>
          </a:prstGeom>
          <a:noFill/>
        </p:spPr>
      </p:pic>
      <p:pic>
        <p:nvPicPr>
          <p:cNvPr id="1029" name="Picture 5" descr="C:\Users\Usuario\Downloads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941168"/>
            <a:ext cx="762000" cy="1052314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580112" y="5589240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AUTOMATICO</a:t>
            </a:r>
            <a:endParaRPr lang="es-ES" sz="3200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1000">
    <p:strips dir="ld"/>
    <p:sndAc>
      <p:stSnd>
        <p:snd r:embed="rId2" name="03 - a e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JPEG\8vna9r2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ownloads\PNG\c26df31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03848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44522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A esa</a:t>
            </a:r>
            <a:r>
              <a:rPr lang="es-ES" sz="2400" b="1" dirty="0"/>
              <a:t>, que te aparta de </a:t>
            </a:r>
            <a:r>
              <a:rPr lang="es-ES" sz="2400" b="1" dirty="0" smtClean="0"/>
              <a:t>mí, Que  </a:t>
            </a:r>
            <a:r>
              <a:rPr lang="es-ES" sz="2400" b="1" dirty="0"/>
              <a:t>me roba tú tiempo, tu alma y tu </a:t>
            </a:r>
            <a:r>
              <a:rPr lang="es-ES" sz="2400" b="1" dirty="0" smtClean="0"/>
              <a:t>cuerpo, Ve </a:t>
            </a:r>
            <a:r>
              <a:rPr lang="es-ES" sz="2400" b="1" dirty="0"/>
              <a:t>y dile, que venga, que </a:t>
            </a:r>
            <a:r>
              <a:rPr lang="es-ES" sz="2400" b="1" dirty="0" smtClean="0"/>
              <a:t>tenga valor, Que </a:t>
            </a:r>
            <a:r>
              <a:rPr lang="es-ES" sz="2400" b="1" dirty="0"/>
              <a:t>muestre la cara y que me hable de </a:t>
            </a:r>
            <a:r>
              <a:rPr lang="es-ES" sz="2400" b="1" dirty="0" smtClean="0"/>
              <a:t>frente si </a:t>
            </a:r>
            <a:r>
              <a:rPr lang="es-ES" sz="2400" b="1" dirty="0"/>
              <a:t>quiere tu amor</a:t>
            </a:r>
            <a:r>
              <a:rPr lang="es-ES" sz="2400" b="1" dirty="0" smtClean="0"/>
              <a:t>...</a:t>
            </a:r>
            <a:endParaRPr lang="es-ES" sz="2400" b="1" dirty="0"/>
          </a:p>
        </p:txBody>
      </p:sp>
    </p:spTree>
  </p:cSld>
  <p:clrMapOvr>
    <a:masterClrMapping/>
  </p:clrMapOvr>
  <p:transition advTm="22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JPEG\papier_lys_a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cuments\AWALPAPERS BONITOS\MUJERES\egeszalakos17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0"/>
            <a:ext cx="3240360" cy="5877272"/>
          </a:xfrm>
          <a:prstGeom prst="rect">
            <a:avLst/>
          </a:prstGeom>
          <a:noFill/>
        </p:spPr>
      </p:pic>
      <p:pic>
        <p:nvPicPr>
          <p:cNvPr id="3076" name="Picture 4" descr="C:\Users\Usuario\Downloads\PNG\1311335437_9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0"/>
            <a:ext cx="3240360" cy="566571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A esa que cuando está </a:t>
            </a:r>
            <a:r>
              <a:rPr lang="es-ES" sz="2400" b="1" dirty="0" smtClean="0"/>
              <a:t>contigo, va </a:t>
            </a:r>
            <a:r>
              <a:rPr lang="es-ES" sz="2400" b="1" dirty="0"/>
              <a:t>vestida de, </a:t>
            </a:r>
            <a:r>
              <a:rPr lang="es-ES" sz="2400" b="1" dirty="0" smtClean="0"/>
              <a:t>princesa, A </a:t>
            </a:r>
            <a:r>
              <a:rPr lang="es-ES" sz="2400" b="1" dirty="0"/>
              <a:t>esa que no te hace </a:t>
            </a:r>
            <a:r>
              <a:rPr lang="es-ES" sz="2400" b="1" dirty="0" smtClean="0"/>
              <a:t>preguntas, Y </a:t>
            </a:r>
            <a:r>
              <a:rPr lang="es-ES" sz="2400" b="1" dirty="0"/>
              <a:t>siempre está dispuesta</a:t>
            </a:r>
            <a:r>
              <a:rPr lang="es-ES" sz="2400" b="1" dirty="0" smtClean="0"/>
              <a:t>...  A </a:t>
            </a:r>
            <a:r>
              <a:rPr lang="es-ES" sz="2400" b="1" dirty="0"/>
              <a:t>esa vete y dile tu</a:t>
            </a:r>
            <a:r>
              <a:rPr lang="es-ES" sz="2400" b="1" dirty="0" smtClean="0"/>
              <a:t>...</a:t>
            </a:r>
            <a:endParaRPr lang="es-ES" sz="2400" b="1" dirty="0"/>
          </a:p>
        </p:txBody>
      </p:sp>
    </p:spTree>
  </p:cSld>
  <p:clrMapOvr>
    <a:masterClrMapping/>
  </p:clrMapOvr>
  <p:transition advTm="21000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WALPAPERS BONITOS\MUJERES\MUJERES 22\annelergun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3933056"/>
            <a:ext cx="50040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/>
              <a:t>Que venga, yo le doy mi </a:t>
            </a:r>
            <a:r>
              <a:rPr lang="es-ES" sz="2800" b="1" dirty="0" smtClean="0"/>
              <a:t>lugar, Que </a:t>
            </a:r>
            <a:r>
              <a:rPr lang="es-ES" sz="2800" b="1" dirty="0"/>
              <a:t>recoja tu mesa, que lave tu </a:t>
            </a:r>
            <a:r>
              <a:rPr lang="es-ES" sz="2800" b="1" dirty="0" smtClean="0"/>
              <a:t>ropa, Y </a:t>
            </a:r>
            <a:r>
              <a:rPr lang="es-ES" sz="2800" b="1" dirty="0"/>
              <a:t>todas tus </a:t>
            </a:r>
            <a:r>
              <a:rPr lang="es-ES" sz="2800" b="1" dirty="0" smtClean="0"/>
              <a:t>miserias, Que </a:t>
            </a:r>
            <a:r>
              <a:rPr lang="es-ES" sz="2800" b="1" dirty="0"/>
              <a:t>venga, que se juegue por </a:t>
            </a:r>
            <a:r>
              <a:rPr lang="es-ES" sz="2800" b="1" dirty="0" smtClean="0"/>
              <a:t>ti, Quiero </a:t>
            </a:r>
            <a:r>
              <a:rPr lang="es-ES" sz="2800" b="1" dirty="0"/>
              <a:t>ver si es </a:t>
            </a:r>
            <a:r>
              <a:rPr lang="es-ES" sz="2800" b="1" dirty="0" smtClean="0"/>
              <a:t>capaz, De </a:t>
            </a:r>
            <a:r>
              <a:rPr lang="es-ES" sz="2800" b="1" dirty="0"/>
              <a:t>darte las cosas que yo te di</a:t>
            </a:r>
            <a:r>
              <a:rPr lang="es-ES" sz="2800" b="1" dirty="0" smtClean="0"/>
              <a:t>.</a:t>
            </a:r>
            <a:endParaRPr lang="es-ES" sz="2800" b="1" dirty="0"/>
          </a:p>
        </p:txBody>
      </p:sp>
    </p:spTree>
  </p:cSld>
  <p:clrMapOvr>
    <a:masterClrMapping/>
  </p:clrMapOvr>
  <p:transition advTm="21000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AWALPAPERS BONITOS\MUJERES\MUJERES 22\rym6ypd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PNG\1311335152_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836712"/>
            <a:ext cx="2808312" cy="36004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445224"/>
            <a:ext cx="60121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A esa (ve y </a:t>
            </a:r>
            <a:r>
              <a:rPr lang="es-ES" sz="3200" b="1" dirty="0" smtClean="0">
                <a:solidFill>
                  <a:srgbClr val="FFFF00"/>
                </a:solidFill>
              </a:rPr>
              <a:t>dile), A </a:t>
            </a:r>
            <a:r>
              <a:rPr lang="es-ES" sz="3200" b="1" dirty="0">
                <a:solidFill>
                  <a:srgbClr val="FFFF00"/>
                </a:solidFill>
              </a:rPr>
              <a:t>esa (que </a:t>
            </a:r>
            <a:r>
              <a:rPr lang="es-ES" sz="3200" b="1" dirty="0" smtClean="0">
                <a:solidFill>
                  <a:srgbClr val="FFFF00"/>
                </a:solidFill>
              </a:rPr>
              <a:t>venga) A </a:t>
            </a:r>
            <a:r>
              <a:rPr lang="es-ES" sz="3200" b="1" dirty="0">
                <a:solidFill>
                  <a:srgbClr val="FFFF00"/>
                </a:solidFill>
              </a:rPr>
              <a:t>esa vete y dile </a:t>
            </a:r>
            <a:r>
              <a:rPr lang="es-ES" sz="3200" b="1" dirty="0" smtClean="0">
                <a:solidFill>
                  <a:srgbClr val="FFFF00"/>
                </a:solidFill>
              </a:rPr>
              <a:t>tu, que </a:t>
            </a:r>
            <a:r>
              <a:rPr lang="es-ES" sz="3200" b="1" dirty="0">
                <a:solidFill>
                  <a:srgbClr val="FFFF00"/>
                </a:solidFill>
              </a:rPr>
              <a:t>venga</a:t>
            </a:r>
            <a:r>
              <a:rPr lang="es-ES" sz="3200" b="1" dirty="0" smtClean="0">
                <a:solidFill>
                  <a:srgbClr val="FFFF00"/>
                </a:solidFill>
              </a:rPr>
              <a:t>...</a:t>
            </a:r>
            <a:endParaRPr lang="es-E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JPEG\2da827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6147" name="Picture 3" descr="C:\Users\Usuario\Documents\AWALPAPERS BONITOS\mascaras carnaval PNG\karneval1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268760"/>
            <a:ext cx="2435993" cy="374441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44522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A esa, que te aparta de </a:t>
            </a:r>
            <a:r>
              <a:rPr lang="es-ES" sz="2400" b="1" dirty="0" smtClean="0">
                <a:solidFill>
                  <a:srgbClr val="FFFF00"/>
                </a:solidFill>
              </a:rPr>
              <a:t>mí, Que </a:t>
            </a:r>
            <a:r>
              <a:rPr lang="es-ES" sz="2400" b="1" dirty="0">
                <a:solidFill>
                  <a:srgbClr val="FFFF00"/>
                </a:solidFill>
              </a:rPr>
              <a:t>me roba tu tiempo, tu alma y tu </a:t>
            </a:r>
            <a:r>
              <a:rPr lang="es-ES" sz="2400" b="1" dirty="0" smtClean="0">
                <a:solidFill>
                  <a:srgbClr val="FFFF00"/>
                </a:solidFill>
              </a:rPr>
              <a:t>cuerpo, Ve </a:t>
            </a:r>
            <a:r>
              <a:rPr lang="es-ES" sz="2400" b="1" dirty="0">
                <a:solidFill>
                  <a:srgbClr val="FFFF00"/>
                </a:solidFill>
              </a:rPr>
              <a:t>y dile, que venga, que tenga </a:t>
            </a:r>
            <a:r>
              <a:rPr lang="es-ES" sz="2400" b="1" dirty="0" smtClean="0">
                <a:solidFill>
                  <a:srgbClr val="FFFF00"/>
                </a:solidFill>
              </a:rPr>
              <a:t>valor, Que </a:t>
            </a:r>
            <a:r>
              <a:rPr lang="es-ES" sz="2400" b="1" dirty="0">
                <a:solidFill>
                  <a:srgbClr val="FFFF00"/>
                </a:solidFill>
              </a:rPr>
              <a:t>muestre la cara y que me hable de </a:t>
            </a:r>
            <a:r>
              <a:rPr lang="es-ES" sz="2400" b="1" dirty="0" smtClean="0">
                <a:solidFill>
                  <a:srgbClr val="FFFF00"/>
                </a:solidFill>
              </a:rPr>
              <a:t>frente, Si </a:t>
            </a:r>
            <a:r>
              <a:rPr lang="es-ES" sz="2400" b="1" dirty="0">
                <a:solidFill>
                  <a:srgbClr val="FFFF00"/>
                </a:solidFill>
              </a:rPr>
              <a:t>quiere tu amor</a:t>
            </a:r>
            <a:r>
              <a:rPr lang="es-ES" sz="2400" b="1" dirty="0" smtClean="0">
                <a:solidFill>
                  <a:srgbClr val="FFFF00"/>
                </a:solidFill>
              </a:rPr>
              <a:t>...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3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JPEG\Intentio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pic>
        <p:nvPicPr>
          <p:cNvPr id="7171" name="Picture 3" descr="C:\Users\Usuario\Documents\AWALPAPERS BONITOS\VHOMBRES\pasik16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0"/>
            <a:ext cx="3995936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733256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A esa, que le puede </a:t>
            </a:r>
            <a:r>
              <a:rPr lang="es-ES" sz="2400" b="1" dirty="0" smtClean="0"/>
              <a:t>costar, Hacerte </a:t>
            </a:r>
            <a:r>
              <a:rPr lang="es-ES" sz="2400" b="1" dirty="0"/>
              <a:t>feliz una hora por </a:t>
            </a:r>
            <a:r>
              <a:rPr lang="es-ES" sz="2400" b="1" dirty="0" smtClean="0"/>
              <a:t>día, A </a:t>
            </a:r>
            <a:r>
              <a:rPr lang="es-ES" sz="2400" b="1" dirty="0"/>
              <a:t>esa, no le toca </a:t>
            </a:r>
            <a:r>
              <a:rPr lang="es-ES" sz="2400" b="1" dirty="0" smtClean="0"/>
              <a:t>vivir, Ninguna </a:t>
            </a:r>
            <a:r>
              <a:rPr lang="es-ES" sz="2400" b="1" dirty="0"/>
              <a:t>tristeza, todo es </a:t>
            </a:r>
            <a:r>
              <a:rPr lang="es-ES" sz="2400" b="1" dirty="0" smtClean="0"/>
              <a:t>alegría, A </a:t>
            </a:r>
            <a:r>
              <a:rPr lang="es-ES" sz="2400" b="1" dirty="0"/>
              <a:t>esa vete y dile tu</a:t>
            </a:r>
            <a:r>
              <a:rPr lang="es-ES" sz="2400" b="1" dirty="0" smtClean="0"/>
              <a:t>...</a:t>
            </a:r>
            <a:endParaRPr lang="es-ES" sz="2400" b="1" dirty="0"/>
          </a:p>
        </p:txBody>
      </p:sp>
    </p:spTree>
  </p:cSld>
  <p:clrMapOvr>
    <a:masterClrMapping/>
  </p:clrMapOvr>
  <p:transition advTm="20000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AWALPAPERS BONITOS\MUJERES\43bf2a1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44522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que venga, yo le doy mi </a:t>
            </a:r>
            <a:r>
              <a:rPr lang="es-ES" sz="2400" b="1" dirty="0" smtClean="0">
                <a:solidFill>
                  <a:srgbClr val="FFFF00"/>
                </a:solidFill>
              </a:rPr>
              <a:t>lugar, Que </a:t>
            </a:r>
            <a:r>
              <a:rPr lang="es-ES" sz="2400" b="1" dirty="0">
                <a:solidFill>
                  <a:srgbClr val="FFFF00"/>
                </a:solidFill>
              </a:rPr>
              <a:t>recoja tu mesa, que lave tu </a:t>
            </a:r>
            <a:r>
              <a:rPr lang="es-ES" sz="2400" b="1" dirty="0" smtClean="0">
                <a:solidFill>
                  <a:srgbClr val="FFFF00"/>
                </a:solidFill>
              </a:rPr>
              <a:t>ropa, Y </a:t>
            </a:r>
            <a:r>
              <a:rPr lang="es-ES" sz="2400" b="1" dirty="0">
                <a:solidFill>
                  <a:srgbClr val="FFFF00"/>
                </a:solidFill>
              </a:rPr>
              <a:t>todas tus </a:t>
            </a:r>
            <a:r>
              <a:rPr lang="es-ES" sz="2400" b="1" dirty="0" smtClean="0">
                <a:solidFill>
                  <a:srgbClr val="FFFF00"/>
                </a:solidFill>
              </a:rPr>
              <a:t>miserias, Que </a:t>
            </a:r>
            <a:r>
              <a:rPr lang="es-ES" sz="2400" b="1" dirty="0">
                <a:solidFill>
                  <a:srgbClr val="FFFF00"/>
                </a:solidFill>
              </a:rPr>
              <a:t>venga, que se juegue por </a:t>
            </a:r>
            <a:r>
              <a:rPr lang="es-ES" sz="2400" b="1" dirty="0" smtClean="0">
                <a:solidFill>
                  <a:srgbClr val="FFFF00"/>
                </a:solidFill>
              </a:rPr>
              <a:t>ti, Quiero </a:t>
            </a:r>
            <a:r>
              <a:rPr lang="es-ES" sz="2400" b="1" dirty="0">
                <a:solidFill>
                  <a:srgbClr val="FFFF00"/>
                </a:solidFill>
              </a:rPr>
              <a:t>ver si es </a:t>
            </a:r>
            <a:r>
              <a:rPr lang="es-ES" sz="2400" b="1" dirty="0" smtClean="0">
                <a:solidFill>
                  <a:srgbClr val="FFFF00"/>
                </a:solidFill>
              </a:rPr>
              <a:t>capaz, De </a:t>
            </a:r>
            <a:r>
              <a:rPr lang="es-ES" sz="2400" b="1" dirty="0">
                <a:solidFill>
                  <a:srgbClr val="FFFF00"/>
                </a:solidFill>
              </a:rPr>
              <a:t>darte las cosas que yo te di,</a:t>
            </a:r>
          </a:p>
        </p:txBody>
      </p:sp>
    </p:spTree>
  </p:cSld>
  <p:clrMapOvr>
    <a:masterClrMapping/>
  </p:clrMapOvr>
  <p:transition advTm="23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Usuario\Downloads\JPEG\mod_article4230976_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9220" name="Picture 4" descr="C:\Users\Usuario\Downloads\mod_article718484_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6858000"/>
          </a:xfrm>
          <a:prstGeom prst="rect">
            <a:avLst/>
          </a:prstGeom>
          <a:noFill/>
        </p:spPr>
      </p:pic>
      <p:pic>
        <p:nvPicPr>
          <p:cNvPr id="9221" name="Picture 5" descr="C:\Users\Usuario\Documents\AWALPAPERS BONITOS\VHOMBRES\01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0"/>
            <a:ext cx="5364088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995936" y="5661248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A </a:t>
            </a:r>
            <a:r>
              <a:rPr lang="es-ES" sz="2400" b="1" dirty="0" smtClean="0"/>
              <a:t>esa, </a:t>
            </a:r>
            <a:r>
              <a:rPr lang="es-ES" sz="2400" b="1" dirty="0"/>
              <a:t>(ve y </a:t>
            </a:r>
            <a:r>
              <a:rPr lang="es-ES" sz="2400" b="1" dirty="0" smtClean="0"/>
              <a:t>dile) A esa, </a:t>
            </a:r>
            <a:r>
              <a:rPr lang="es-ES" sz="2400" b="1" dirty="0"/>
              <a:t>(que </a:t>
            </a:r>
            <a:r>
              <a:rPr lang="es-ES" sz="2400" b="1" dirty="0" smtClean="0"/>
              <a:t>venga) A </a:t>
            </a:r>
            <a:r>
              <a:rPr lang="es-ES" sz="2400" b="1" dirty="0"/>
              <a:t>esa vete y dile </a:t>
            </a:r>
            <a:r>
              <a:rPr lang="es-ES" sz="2400" b="1" dirty="0" smtClean="0"/>
              <a:t>tu, Que </a:t>
            </a:r>
            <a:r>
              <a:rPr lang="es-ES" sz="2400" b="1" dirty="0"/>
              <a:t>venga</a:t>
            </a:r>
            <a:r>
              <a:rPr lang="es-ES" sz="2400" b="1" dirty="0" smtClean="0"/>
              <a:t>...</a:t>
            </a:r>
            <a:endParaRPr lang="es-ES" sz="2400" b="1" dirty="0"/>
          </a:p>
        </p:txBody>
      </p:sp>
    </p:spTree>
  </p:cSld>
  <p:clrMapOvr>
    <a:masterClrMapping/>
  </p:clrMapOvr>
  <p:transition advTm="23000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JPEG\New_Da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Usuario\Downloads\PNG\1328217195_5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0"/>
            <a:ext cx="43434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4725144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Dila a esa que venga,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que 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venga aquí la espero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yo,</a:t>
            </a:r>
            <a:r>
              <a:rPr lang="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Dila 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 esa que venga,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Que 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me hable de frente si quiere tu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amor, Dila 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 esa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que venga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Que 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venga que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venga, Dila 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 esa que venga,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Dila 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 esa que venga,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Que 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venga que venga, </a:t>
            </a:r>
            <a:r>
              <a:rPr lang="es-E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jaja, Dila </a:t>
            </a:r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 esa que venga, </a:t>
            </a:r>
          </a:p>
        </p:txBody>
      </p:sp>
    </p:spTree>
  </p:cSld>
  <p:clrMapOvr>
    <a:masterClrMapping/>
  </p:clrMapOvr>
  <p:transition advTm="31000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444</Words>
  <Application>Microsoft Office PowerPoint</Application>
  <PresentationFormat>Presentación en pantalla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2012-04-12T10:15:29Z</dcterms:created>
  <dcterms:modified xsi:type="dcterms:W3CDTF">2012-08-30T22:18:43Z</dcterms:modified>
</cp:coreProperties>
</file>