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notesMasterIdLst>
    <p:notesMasterId r:id="rId21"/>
  </p:notesMasterIdLst>
  <p:sldIdLst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</p:sldIdLst>
  <p:sldSz cx="9144000" cy="6858000" type="screen4x3"/>
  <p:notesSz cx="6858000" cy="9144000"/>
  <p:defaultTextStyle>
    <a:defPPr>
      <a:defRPr lang="es-ES"/>
    </a:defPPr>
    <a:lvl1pPr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1pPr>
    <a:lvl2pPr marL="4572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2pPr>
    <a:lvl3pPr marL="9144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3pPr>
    <a:lvl4pPr marL="13716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4pPr>
    <a:lvl5pPr marL="1828800" algn="ctr" rtl="0" fontAlgn="base">
      <a:spcBef>
        <a:spcPct val="0"/>
      </a:spcBef>
      <a:spcAft>
        <a:spcPct val="0"/>
      </a:spcAft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5pPr>
    <a:lvl6pPr marL="22860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6pPr>
    <a:lvl7pPr marL="27432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7pPr>
    <a:lvl8pPr marL="32004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8pPr>
    <a:lvl9pPr marL="3657600" algn="l" defTabSz="914400" rtl="0" eaLnBrk="1" latinLnBrk="0" hangingPunct="1">
      <a:defRPr sz="2400" b="1" kern="1200">
        <a:solidFill>
          <a:schemeClr val="tx1"/>
        </a:solidFill>
        <a:effectLst>
          <a:outerShdw blurRad="38100" dist="38100" dir="2700000" algn="tl">
            <a:srgbClr val="000000">
              <a:alpha val="43137"/>
            </a:srgbClr>
          </a:outerShdw>
        </a:effectLst>
        <a:latin typeface="Comic Sans MS" pitchFamily="66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Lm38VXFB/EEvkc3W7slObA" hashData="oa6FFDfsPHayA9LY6vYgvY+GxaQ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webPr encoding="windows-1252"/>
  <p:clrMru>
    <a:srgbClr val="3333CC"/>
    <a:srgbClr val="9900FF"/>
    <a:srgbClr val="00FF00"/>
    <a:srgbClr val="FF9966"/>
    <a:srgbClr val="CC0000"/>
    <a:srgbClr val="00FFFF"/>
    <a:srgbClr val="FF3300"/>
    <a:srgbClr val="009900"/>
    <a:srgbClr val="6699FF"/>
    <a:srgbClr val="FFCC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46" autoAdjust="0"/>
    <p:restoredTop sz="94673" autoAdjust="0"/>
  </p:normalViewPr>
  <p:slideViewPr>
    <p:cSldViewPr>
      <p:cViewPr varScale="1">
        <p:scale>
          <a:sx n="48" d="100"/>
          <a:sy n="48" d="100"/>
        </p:scale>
        <p:origin x="-582" y="-10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notesMaster" Target="notesMasters/notesMaster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tableStyles" Target="tableStyles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theme" Target="theme/theme1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viewProps" Target="view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9090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9091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9092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89093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89094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l">
              <a:defRPr sz="1200" b="0">
                <a:effectLst/>
                <a:latin typeface="Arial" charset="0"/>
              </a:defRPr>
            </a:lvl1pPr>
          </a:lstStyle>
          <a:p>
            <a:endParaRPr lang="es-ES" dirty="0"/>
          </a:p>
        </p:txBody>
      </p:sp>
      <p:sp>
        <p:nvSpPr>
          <p:cNvPr id="89095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 b="0">
                <a:effectLst/>
                <a:latin typeface="Arial" charset="0"/>
              </a:defRPr>
            </a:lvl1pPr>
          </a:lstStyle>
          <a:p>
            <a:fld id="{63E0A009-E5A9-40A0-B84A-50BCF8149604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46E8ABD-A8D4-49F1-A1DA-4BB278B1465F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487A572-FB33-4EB9-BB7E-370ECF8ED396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DE046B6-03E7-4867-A214-C32371E0D15D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67CA8F-AAAD-4502-AF0C-0C28DD04CC9E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F51EBC63-46AC-4C33-86FA-EF0002AFD48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F8D589D-73A4-438A-9072-DD674C4678D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20BBAA4-E53B-42A4-916E-7BD2751A04D7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6266927D-755F-4B0F-B829-5F9BB6DEEFDB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E601900-6791-41DE-82FD-D30E4D24B4EC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316A000-6E10-4B34-9CDD-D84E89ECBD21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901C5DC-8843-4F38-A249-77350C45DFA2}" type="slidenum">
              <a:rPr lang="es-ES"/>
              <a:pPr/>
              <a:t>‹Nº›</a:t>
            </a:fld>
            <a:endParaRPr lang="es-ES" dirty="0"/>
          </a:p>
        </p:txBody>
      </p:sp>
    </p:spTree>
  </p:cSld>
  <p:clrMapOvr>
    <a:masterClrMapping/>
  </p:clrMapOvr>
  <p:transition advClick="0" advTm="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5B59272-A8C7-4C6E-9559-7A3A255765C7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 b="0">
                <a:effectLst/>
                <a:latin typeface="+mn-lt"/>
              </a:defRPr>
            </a:lvl1pPr>
          </a:lstStyle>
          <a:p>
            <a:endParaRPr lang="es-ES" dirty="0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 b="0">
                <a:effectLst/>
                <a:latin typeface="+mn-lt"/>
              </a:defRPr>
            </a:lvl1pPr>
          </a:lstStyle>
          <a:p>
            <a:fld id="{BEFAA70E-398A-471C-959F-6655332FED88}" type="slidenum">
              <a:rPr lang="es-ES"/>
              <a:pPr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Click="0" advTm="0"/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B26E43AA-93E5-4C32-910F-8F9921EF1BE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3.gif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6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6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6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19.jpeg"/><Relationship Id="rId5" Type="http://schemas.openxmlformats.org/officeDocument/2006/relationships/image" Target="../media/image18.jpeg"/><Relationship Id="rId4" Type="http://schemas.openxmlformats.org/officeDocument/2006/relationships/image" Target="../media/image17.jpeg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24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25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26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6 Rectángulo"/>
          <p:cNvSpPr/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gradFill>
            <a:gsLst>
              <a:gs pos="0">
                <a:srgbClr val="000000"/>
              </a:gs>
              <a:gs pos="20000">
                <a:srgbClr val="CC0000"/>
              </a:gs>
              <a:gs pos="50000">
                <a:srgbClr val="3333CC"/>
              </a:gs>
              <a:gs pos="75000">
                <a:srgbClr val="FF0000"/>
              </a:gs>
              <a:gs pos="89999">
                <a:srgbClr val="F27300"/>
              </a:gs>
              <a:gs pos="100000">
                <a:srgbClr val="FFBF00"/>
              </a:gs>
            </a:gsLst>
            <a:path path="circle">
              <a:fillToRect l="50000" t="50000" r="50000" b="50000"/>
            </a:path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</a:bodyPr>
          <a:lstStyle/>
          <a:p>
            <a:pPr marL="0" marR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2400" b="1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omic Sans MS" pitchFamily="66" charset="0"/>
            </a:endParaRPr>
          </a:p>
        </p:txBody>
      </p:sp>
      <p:pic>
        <p:nvPicPr>
          <p:cNvPr id="8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2051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9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0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-1" y="1"/>
            <a:ext cx="9144001" cy="6858000"/>
          </a:xfrm>
          <a:prstGeom prst="rect">
            <a:avLst/>
          </a:prstGeom>
          <a:noFill/>
        </p:spPr>
      </p:pic>
      <p:pic>
        <p:nvPicPr>
          <p:cNvPr id="16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</p:spPr>
      </p:pic>
      <p:pic>
        <p:nvPicPr>
          <p:cNvPr id="15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7" name="Picture 3" descr="C:\Documents and Settings\Administrador\Escritorio\900317-1024x768-lightning-hear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2"/>
            <a:ext cx="9144000" cy="6857998"/>
          </a:xfrm>
          <a:prstGeom prst="rect">
            <a:avLst/>
          </a:prstGeom>
          <a:noFill/>
        </p:spPr>
      </p:pic>
      <p:sp>
        <p:nvSpPr>
          <p:cNvPr id="12" name="11 CuadroTexto"/>
          <p:cNvSpPr txBox="1"/>
          <p:nvPr/>
        </p:nvSpPr>
        <p:spPr>
          <a:xfrm>
            <a:off x="4286248" y="4286256"/>
            <a:ext cx="364333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chemeClr val="bg1"/>
                </a:solidFill>
                <a:latin typeface="Lucida Calligraphy" pitchFamily="66" charset="0"/>
              </a:rPr>
              <a:t>Stand by me</a:t>
            </a:r>
            <a:endParaRPr lang="en-US" sz="3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3" name="12 CuadroTexto"/>
          <p:cNvSpPr txBox="1"/>
          <p:nvPr/>
        </p:nvSpPr>
        <p:spPr>
          <a:xfrm>
            <a:off x="4643438" y="4786322"/>
            <a:ext cx="29289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Quédate</a:t>
            </a:r>
            <a:r>
              <a:rPr lang="es-ES" sz="1800" dirty="0" smtClean="0">
                <a:latin typeface="Lucida Calligraphy" pitchFamily="66" charset="0"/>
              </a:rPr>
              <a:t>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junto a mi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14" name="13 CuadroTexto"/>
          <p:cNvSpPr txBox="1"/>
          <p:nvPr/>
        </p:nvSpPr>
        <p:spPr>
          <a:xfrm>
            <a:off x="5572132" y="5143512"/>
            <a:ext cx="92869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1200" dirty="0" smtClean="0">
                <a:solidFill>
                  <a:schemeClr val="bg1"/>
                </a:solidFill>
                <a:latin typeface="Lucida Calligraphy" pitchFamily="66" charset="0"/>
              </a:rPr>
              <a:t>1975</a:t>
            </a:r>
            <a:endParaRPr lang="en-US" sz="12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pic>
        <p:nvPicPr>
          <p:cNvPr id="18" name="Picture 6" descr="C:\Documents and Settings\Administrador\Escritorio\John-Lennon-john-lennon-31566012-1024-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357562"/>
            <a:ext cx="3448040" cy="258603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pic>
        <p:nvPicPr>
          <p:cNvPr id="19" name="Picture 6" descr="C:\Documents and Settings\Administrador\Escritorio\John-Lennon-john-lennon-31566012-1024-768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71472" y="3357562"/>
            <a:ext cx="3448040" cy="2586030"/>
          </a:xfrm>
          <a:prstGeom prst="rect">
            <a:avLst/>
          </a:prstGeom>
          <a:noFill/>
          <a:effectLst>
            <a:reflection blurRad="6350" stA="50000" endA="295" endPos="92000" dist="101600" dir="5400000" sy="-100000" algn="bl" rotWithShape="0"/>
          </a:effectLst>
          <a:scene3d>
            <a:camera prst="perspectiveContrastingRightFacing"/>
            <a:lightRig rig="threePt" dir="t"/>
          </a:scene3d>
          <a:sp3d>
            <a:bevelT prst="slope"/>
          </a:sp3d>
        </p:spPr>
      </p:pic>
      <p:sp>
        <p:nvSpPr>
          <p:cNvPr id="24" name="23 CuadroTexto"/>
          <p:cNvSpPr txBox="1"/>
          <p:nvPr/>
        </p:nvSpPr>
        <p:spPr>
          <a:xfrm>
            <a:off x="6143636" y="6072206"/>
            <a:ext cx="857256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Roberto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5" name="24 CuadroTexto"/>
          <p:cNvSpPr txBox="1"/>
          <p:nvPr/>
        </p:nvSpPr>
        <p:spPr>
          <a:xfrm>
            <a:off x="6000760" y="6286520"/>
            <a:ext cx="1143008" cy="2923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s-ES" sz="1300" b="1" i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Lima-Perú</a:t>
            </a:r>
            <a:endParaRPr lang="en-US" sz="1300" b="1" i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26" name="Picture 8" descr="PkRU.gif (9741 bytes)"/>
          <p:cNvPicPr>
            <a:picLocks noChangeAspect="1" noChangeArrowheads="1" noCrop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643570" y="6286520"/>
            <a:ext cx="460362" cy="287727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15800">
    <p:sndAc>
      <p:stSnd>
        <p:snd r:embed="rId2" name="john lennon - stand by me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4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21" dur="5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24" dur="5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1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34" dur="50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41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2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4" dur="50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5" fill="hold">
                            <p:stCondLst>
                              <p:cond delay="5000"/>
                            </p:stCondLst>
                            <p:childTnLst>
                              <p:par>
                                <p:cTn id="46" presetID="2" presetClass="entr" presetSubtype="1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2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7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9" dur="50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0" fill="hold">
                            <p:stCondLst>
                              <p:cond delay="10000"/>
                            </p:stCondLst>
                            <p:childTnLst>
                              <p:par>
                                <p:cTn id="61" presetID="56" presetClass="entr" presetSubtype="0" fill="hold" grpId="1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6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6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6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67" presetID="56" presetClass="entr" presetSubtype="0" fill="hold" grpId="1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6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3" presetID="56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75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76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77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78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" grpId="1"/>
      <p:bldP spid="13" grpId="1"/>
      <p:bldP spid="14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21" name="Rectangle 5"/>
          <p:cNvSpPr>
            <a:spLocks noGrp="1" noChangeArrowheads="1"/>
          </p:cNvSpPr>
          <p:nvPr>
            <p:ph type="body" idx="4294967295"/>
          </p:nvPr>
        </p:nvSpPr>
        <p:spPr>
          <a:xfrm>
            <a:off x="539750" y="5661025"/>
            <a:ext cx="8229600" cy="4525963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00FF00"/>
                </a:solidFill>
                <a:latin typeface="Comic Sans MS" pitchFamily="66" charset="0"/>
              </a:rPr>
              <a:t>                 </a:t>
            </a:r>
            <a:endParaRPr lang="es-ES" sz="2000" b="1" dirty="0">
              <a:solidFill>
                <a:srgbClr val="FFCC00"/>
              </a:solidFill>
              <a:latin typeface="Comic Sans MS" pitchFamily="66" charset="0"/>
            </a:endParaRPr>
          </a:p>
        </p:txBody>
      </p:sp>
      <p:pic>
        <p:nvPicPr>
          <p:cNvPr id="1027" name="Picture 3" descr="C:\Documents and Settings\Administrador\Escritorio\635147-800x600-149454-1280x800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9241" name="Text Box 25"/>
          <p:cNvSpPr txBox="1">
            <a:spLocks noChangeArrowheads="1"/>
          </p:cNvSpPr>
          <p:nvPr/>
        </p:nvSpPr>
        <p:spPr bwMode="auto">
          <a:xfrm>
            <a:off x="2124075" y="549275"/>
            <a:ext cx="48244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When the night has come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</a:t>
            </a:r>
            <a:r>
              <a:rPr lang="es-ES" sz="1800" dirty="0">
                <a:solidFill>
                  <a:srgbClr val="FFCC00"/>
                </a:solidFill>
                <a:effectLst/>
                <a:latin typeface="Lucida Calligraphy" pitchFamily="66" charset="0"/>
              </a:rPr>
              <a:t>Cuando la noche ha llegado</a:t>
            </a:r>
          </a:p>
        </p:txBody>
      </p:sp>
    </p:spTree>
  </p:cSld>
  <p:clrMapOvr>
    <a:masterClrMapping/>
  </p:clrMapOvr>
  <p:transition advClick="0" advTm="62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41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C:\Documents and Settings\Administrador\Escritorio\1213456-800x600-Beautiful-Dark-Scenery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0253" name="Text Box 13"/>
          <p:cNvSpPr txBox="1">
            <a:spLocks noChangeArrowheads="1"/>
          </p:cNvSpPr>
          <p:nvPr/>
        </p:nvSpPr>
        <p:spPr bwMode="auto">
          <a:xfrm>
            <a:off x="2928926" y="714356"/>
            <a:ext cx="3608381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land is dark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</a:t>
            </a:r>
            <a:r>
              <a:rPr lang="es-ES_tradnl" sz="1800" dirty="0">
                <a:solidFill>
                  <a:schemeClr val="bg1"/>
                </a:solidFill>
                <a:latin typeface="Lucida Calligraphy" pitchFamily="66" charset="0"/>
              </a:rPr>
              <a:t>y la tierra es oscura </a:t>
            </a:r>
            <a:endParaRPr lang="es-E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3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5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2" descr="C:\Documents and Settings\Administrador\Escritorio\494766-800x600-amazing-city-night-wallpaper-1280x1024-0911065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1286" name="Text Box 22"/>
          <p:cNvSpPr txBox="1">
            <a:spLocks noChangeArrowheads="1"/>
          </p:cNvSpPr>
          <p:nvPr/>
        </p:nvSpPr>
        <p:spPr bwMode="auto">
          <a:xfrm>
            <a:off x="1928794" y="571480"/>
            <a:ext cx="5326065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and the moon is the only light we see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</a:t>
            </a:r>
            <a:r>
              <a:rPr lang="es-ES" sz="1800" dirty="0">
                <a:solidFill>
                  <a:srgbClr val="FFCC00"/>
                </a:solidFill>
                <a:effectLst/>
                <a:latin typeface="Lucida Calligraphy" pitchFamily="66" charset="0"/>
              </a:rPr>
              <a:t>y la luna es la única luz que vemos</a:t>
            </a:r>
          </a:p>
        </p:txBody>
      </p:sp>
    </p:spTree>
  </p:cSld>
  <p:clrMapOvr>
    <a:masterClrMapping/>
  </p:clrMapOvr>
  <p:transition advClick="0" advTm="8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86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308" name="Picture 2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12302" name="Text Box 14"/>
          <p:cNvSpPr txBox="1">
            <a:spLocks noChangeArrowheads="1"/>
          </p:cNvSpPr>
          <p:nvPr/>
        </p:nvSpPr>
        <p:spPr bwMode="auto">
          <a:xfrm>
            <a:off x="2987675" y="3500438"/>
            <a:ext cx="45370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No I won't be afraid</a:t>
            </a:r>
            <a:r>
              <a:rPr lang="en-US" dirty="0">
                <a:solidFill>
                  <a:srgbClr val="0000FF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No, no estaré triste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2305" name="Text Box 17"/>
          <p:cNvSpPr txBox="1">
            <a:spLocks noChangeArrowheads="1"/>
          </p:cNvSpPr>
          <p:nvPr/>
        </p:nvSpPr>
        <p:spPr bwMode="auto">
          <a:xfrm>
            <a:off x="0" y="2708275"/>
            <a:ext cx="45370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No I won't be afraid</a:t>
            </a:r>
            <a:r>
              <a:rPr lang="en-US" dirty="0">
                <a:solidFill>
                  <a:srgbClr val="0000FF"/>
                </a:solidFill>
                <a:effectLst/>
              </a:rPr>
              <a:t>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No, no estaré triste</a:t>
            </a:r>
            <a:r>
              <a:rPr lang="en-US" sz="18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3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23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302" grpId="0"/>
      <p:bldP spid="12305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9" name="Picture 3" descr="C:\Documents and Settings\Administrador\Escritorio\1090459-800x600-coupl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3323" name="Text Box 11"/>
          <p:cNvSpPr txBox="1">
            <a:spLocks noChangeArrowheads="1"/>
          </p:cNvSpPr>
          <p:nvPr/>
        </p:nvSpPr>
        <p:spPr bwMode="auto">
          <a:xfrm>
            <a:off x="2428860" y="500042"/>
            <a:ext cx="41052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latin typeface="Lucida Calligraphy" pitchFamily="66" charset="0"/>
              </a:rPr>
              <a:t>Just as long as you sta</a:t>
            </a:r>
            <a:r>
              <a:rPr lang="en-US" sz="2000" dirty="0">
                <a:solidFill>
                  <a:srgbClr val="FFFF00"/>
                </a:solidFill>
                <a:effectLst/>
                <a:latin typeface="Lucida Calligraphy" pitchFamily="66" charset="0"/>
              </a:rPr>
              <a:t>nd</a:t>
            </a:r>
            <a:r>
              <a:rPr lang="en-US" sz="2000" dirty="0">
                <a:solidFill>
                  <a:srgbClr val="FFFF00"/>
                </a:solidFill>
                <a:effectLst/>
              </a:rPr>
              <a:t>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Sólo mientras te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quedes</a:t>
            </a:r>
            <a:endParaRPr lang="es-ES" sz="1800" dirty="0">
              <a:solidFill>
                <a:srgbClr val="FF0000"/>
              </a:solidFill>
            </a:endParaRPr>
          </a:p>
        </p:txBody>
      </p:sp>
      <p:sp>
        <p:nvSpPr>
          <p:cNvPr id="13324" name="Text Box 12"/>
          <p:cNvSpPr txBox="1">
            <a:spLocks noChangeArrowheads="1"/>
          </p:cNvSpPr>
          <p:nvPr/>
        </p:nvSpPr>
        <p:spPr bwMode="auto">
          <a:xfrm>
            <a:off x="1142976" y="1571612"/>
            <a:ext cx="280828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FF00"/>
                </a:solidFill>
                <a:effectLst/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FFFF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te quedes junto a mi </a:t>
            </a:r>
          </a:p>
        </p:txBody>
      </p:sp>
    </p:spTree>
  </p:cSld>
  <p:clrMapOvr>
    <a:masterClrMapping/>
  </p:clrMapOvr>
  <p:transition advClick="0" advTm="7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33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3" grpId="0"/>
      <p:bldP spid="13324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 descr="C:\Documents and Settings\Administrador\Escritorio\568763-800x600-sweet-love-scene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4372" name="Text Box 36"/>
          <p:cNvSpPr txBox="1">
            <a:spLocks noChangeArrowheads="1"/>
          </p:cNvSpPr>
          <p:nvPr/>
        </p:nvSpPr>
        <p:spPr bwMode="auto">
          <a:xfrm>
            <a:off x="1476375" y="333375"/>
            <a:ext cx="6121400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and darling, darling stand by me</a:t>
            </a:r>
            <a:r>
              <a:rPr lang="en-US" sz="2000" dirty="0">
                <a:solidFill>
                  <a:schemeClr val="bg1"/>
                </a:solidFill>
                <a:effectLst/>
              </a:rPr>
              <a:t> </a:t>
            </a: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y querida, querida </a:t>
            </a:r>
            <a:r>
              <a:rPr lang="es-ES" sz="1800" dirty="0" smtClean="0">
                <a:solidFill>
                  <a:srgbClr val="FFFF00"/>
                </a:solidFill>
                <a:latin typeface="Lucida Calligraphy" pitchFamily="66" charset="0"/>
              </a:rPr>
              <a:t>quédate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junto a mi 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72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C:\Documents and Settings\Administrador\Escritorio\871490-800x600-goodscreen.ru_201106151825301954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5375" name="Text Box 15"/>
          <p:cNvSpPr txBox="1">
            <a:spLocks noChangeArrowheads="1"/>
          </p:cNvSpPr>
          <p:nvPr/>
        </p:nvSpPr>
        <p:spPr bwMode="auto">
          <a:xfrm>
            <a:off x="4143372" y="500042"/>
            <a:ext cx="2735263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oh, now, now,</a:t>
            </a:r>
            <a:r>
              <a:rPr lang="es-ES" dirty="0">
                <a:solidFill>
                  <a:srgbClr val="00FF00"/>
                </a:solidFill>
              </a:rPr>
              <a:t>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oh, ahora, ahora, </a:t>
            </a:r>
          </a:p>
        </p:txBody>
      </p:sp>
      <p:sp>
        <p:nvSpPr>
          <p:cNvPr id="15376" name="Text Box 16"/>
          <p:cNvSpPr txBox="1">
            <a:spLocks noChangeArrowheads="1"/>
          </p:cNvSpPr>
          <p:nvPr/>
        </p:nvSpPr>
        <p:spPr bwMode="auto">
          <a:xfrm>
            <a:off x="6407150" y="500042"/>
            <a:ext cx="27368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00FF00"/>
                </a:solidFill>
              </a:rPr>
              <a:t>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quédate junto a mi</a:t>
            </a:r>
          </a:p>
        </p:txBody>
      </p:sp>
      <p:sp>
        <p:nvSpPr>
          <p:cNvPr id="15378" name="Text Box 18"/>
          <p:cNvSpPr txBox="1">
            <a:spLocks noChangeArrowheads="1"/>
          </p:cNvSpPr>
          <p:nvPr/>
        </p:nvSpPr>
        <p:spPr bwMode="auto">
          <a:xfrm>
            <a:off x="3929058" y="1643050"/>
            <a:ext cx="27368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stand by me,</a:t>
            </a:r>
            <a:r>
              <a:rPr lang="en-US" dirty="0">
                <a:solidFill>
                  <a:srgbClr val="00FF00"/>
                </a:solidFill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quédate junto a mi</a:t>
            </a:r>
            <a:r>
              <a:rPr lang="es-ES" sz="1800" dirty="0">
                <a:solidFill>
                  <a:schemeClr val="bg1"/>
                </a:solidFill>
              </a:rPr>
              <a:t>,</a:t>
            </a:r>
          </a:p>
        </p:txBody>
      </p:sp>
      <p:sp>
        <p:nvSpPr>
          <p:cNvPr id="15380" name="Text Box 20"/>
          <p:cNvSpPr txBox="1">
            <a:spLocks noChangeArrowheads="1"/>
          </p:cNvSpPr>
          <p:nvPr/>
        </p:nvSpPr>
        <p:spPr bwMode="auto">
          <a:xfrm>
            <a:off x="6623050" y="1643050"/>
            <a:ext cx="2520950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00FF00"/>
                </a:solidFill>
              </a:rPr>
              <a:t>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quédate junto a mi</a:t>
            </a:r>
          </a:p>
        </p:txBody>
      </p:sp>
    </p:spTree>
  </p:cSld>
  <p:clrMapOvr>
    <a:masterClrMapping/>
  </p:clrMapOvr>
  <p:transition advClick="0"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537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7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537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7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8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1538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75" grpId="0"/>
      <p:bldP spid="15376" grpId="0"/>
      <p:bldP spid="15378" grpId="0"/>
      <p:bldP spid="15380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Administrador\Escritorio\1148745-800x600-beautiful-sky-19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6399" name="Text Box 15"/>
          <p:cNvSpPr txBox="1">
            <a:spLocks noChangeArrowheads="1"/>
          </p:cNvSpPr>
          <p:nvPr/>
        </p:nvSpPr>
        <p:spPr bwMode="auto">
          <a:xfrm>
            <a:off x="2987675" y="1773238"/>
            <a:ext cx="5113338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should tumble and fall</a:t>
            </a:r>
            <a:r>
              <a:rPr lang="en-US" dirty="0">
                <a:solidFill>
                  <a:srgbClr val="00FFFF"/>
                </a:solidFill>
              </a:rPr>
              <a:t>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se derrumbara y cayera</a:t>
            </a:r>
          </a:p>
        </p:txBody>
      </p:sp>
      <p:sp>
        <p:nvSpPr>
          <p:cNvPr id="16400" name="Text Box 16"/>
          <p:cNvSpPr txBox="1">
            <a:spLocks noChangeArrowheads="1"/>
          </p:cNvSpPr>
          <p:nvPr/>
        </p:nvSpPr>
        <p:spPr bwMode="auto">
          <a:xfrm>
            <a:off x="900113" y="692150"/>
            <a:ext cx="5184775" cy="6771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If the sky that we look upon</a:t>
            </a:r>
            <a:r>
              <a:rPr lang="en-US" sz="2000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2000" dirty="0">
                <a:solidFill>
                  <a:srgbClr val="00FF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Si el cielo que consideramos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9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4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63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99" grpId="0"/>
      <p:bldP spid="16400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2"/>
          <p:cNvSpPr>
            <a:spLocks noGrp="1" noChangeArrowheads="1"/>
          </p:cNvSpPr>
          <p:nvPr>
            <p:ph type="title"/>
          </p:nvPr>
        </p:nvSpPr>
        <p:spPr>
          <a:xfrm>
            <a:off x="395288" y="549275"/>
            <a:ext cx="8229600" cy="1143000"/>
          </a:xfrm>
        </p:spPr>
        <p:txBody>
          <a:bodyPr/>
          <a:lstStyle/>
          <a:p>
            <a: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/>
            </a:r>
            <a:br>
              <a:rPr lang="en-U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</a:br>
            <a:endParaRPr lang="en-US" sz="24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sp>
        <p:nvSpPr>
          <p:cNvPr id="17412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373688"/>
            <a:ext cx="9144000" cy="4568825"/>
          </a:xfrm>
        </p:spPr>
        <p:txBody>
          <a:bodyPr/>
          <a:lstStyle/>
          <a:p>
            <a:pPr>
              <a:buFontTx/>
              <a:buNone/>
            </a:pPr>
            <a:r>
              <a:rPr lang="es-ES" sz="20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, </a:t>
            </a:r>
          </a:p>
          <a:p>
            <a:pPr>
              <a:buFontTx/>
              <a:buNone/>
            </a:pPr>
            <a:r>
              <a:rPr lang="es-ES" sz="2400" b="1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       </a:t>
            </a:r>
            <a:endParaRPr lang="es-ES" sz="2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endParaRPr lang="en-US" sz="2000" b="1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11266" name="Picture 2" descr="C:\Documents and Settings\Administrador\Escritorio\259762-800x600-Earth-Mountain-7518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7419" name="Text Box 11"/>
          <p:cNvSpPr txBox="1">
            <a:spLocks noChangeArrowheads="1"/>
          </p:cNvSpPr>
          <p:nvPr/>
        </p:nvSpPr>
        <p:spPr bwMode="auto">
          <a:xfrm>
            <a:off x="2571736" y="1357298"/>
            <a:ext cx="4752975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I won't cry, I won't cry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lloraré, no lloraré</a:t>
            </a:r>
          </a:p>
        </p:txBody>
      </p:sp>
      <p:sp>
        <p:nvSpPr>
          <p:cNvPr id="17420" name="Text Box 12"/>
          <p:cNvSpPr txBox="1">
            <a:spLocks noChangeArrowheads="1"/>
          </p:cNvSpPr>
          <p:nvPr/>
        </p:nvSpPr>
        <p:spPr bwMode="auto">
          <a:xfrm>
            <a:off x="1285852" y="428604"/>
            <a:ext cx="6985000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and the mountain should crumble to the sea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</a:t>
            </a:r>
            <a:r>
              <a:rPr lang="es-ES" sz="18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y la montaña se derrumbara hasta el mar</a:t>
            </a:r>
            <a:r>
              <a:rPr lang="en-US" sz="1800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endParaRPr lang="es-ES" sz="1800" dirty="0">
              <a:solidFill>
                <a:srgbClr val="FF0066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Lucida Calligraphy" pitchFamily="66" charset="0"/>
            </a:endParaRP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7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9" grpId="0"/>
      <p:bldP spid="17420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4" name="Picture 6" descr="John Lennon - john-lennon Wallpaper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-1" y="0"/>
            <a:ext cx="9143999" cy="6858000"/>
          </a:xfrm>
          <a:prstGeom prst="rect">
            <a:avLst/>
          </a:prstGeom>
          <a:noFill/>
        </p:spPr>
      </p:pic>
      <p:sp>
        <p:nvSpPr>
          <p:cNvPr id="18441" name="Text Box 9"/>
          <p:cNvSpPr txBox="1">
            <a:spLocks noChangeArrowheads="1"/>
          </p:cNvSpPr>
          <p:nvPr/>
        </p:nvSpPr>
        <p:spPr bwMode="auto">
          <a:xfrm>
            <a:off x="971550" y="333375"/>
            <a:ext cx="3816350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No I won't shed a tear</a:t>
            </a:r>
            <a:r>
              <a:rPr lang="en-US" dirty="0">
                <a:solidFill>
                  <a:srgbClr val="00FFFF"/>
                </a:solidFill>
              </a:rPr>
              <a:t>     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No derramaré una lágrima</a:t>
            </a:r>
          </a:p>
        </p:txBody>
      </p:sp>
      <p:sp>
        <p:nvSpPr>
          <p:cNvPr id="18442" name="Text Box 10"/>
          <p:cNvSpPr txBox="1">
            <a:spLocks noChangeArrowheads="1"/>
          </p:cNvSpPr>
          <p:nvPr/>
        </p:nvSpPr>
        <p:spPr bwMode="auto">
          <a:xfrm>
            <a:off x="5038725" y="981075"/>
            <a:ext cx="410527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Just as long as you stand</a:t>
            </a:r>
            <a:r>
              <a:rPr lang="en-US" dirty="0">
                <a:solidFill>
                  <a:srgbClr val="00FFFF"/>
                </a:solidFill>
              </a:rPr>
              <a:t>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Sólo mientras te </a:t>
            </a:r>
            <a:r>
              <a:rPr lang="es-ES" sz="1800" dirty="0" smtClean="0">
                <a:solidFill>
                  <a:srgbClr val="FF0000"/>
                </a:solidFill>
                <a:latin typeface="Lucida Calligraphy" pitchFamily="66" charset="0"/>
              </a:rPr>
              <a:t>quedes</a:t>
            </a:r>
            <a:endParaRPr lang="es-ES" sz="2000" dirty="0">
              <a:solidFill>
                <a:srgbClr val="FF0000"/>
              </a:solidFill>
              <a:latin typeface="Lucida Calligraphy" pitchFamily="66" charset="0"/>
            </a:endParaRPr>
          </a:p>
        </p:txBody>
      </p:sp>
      <p:sp>
        <p:nvSpPr>
          <p:cNvPr id="18443" name="Text Box 11"/>
          <p:cNvSpPr txBox="1">
            <a:spLocks noChangeArrowheads="1"/>
          </p:cNvSpPr>
          <p:nvPr/>
        </p:nvSpPr>
        <p:spPr bwMode="auto">
          <a:xfrm>
            <a:off x="6335713" y="2133600"/>
            <a:ext cx="2808287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FF"/>
                </a:solidFill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00FFFF"/>
                </a:solidFill>
              </a:rPr>
              <a:t>       </a:t>
            </a:r>
            <a:r>
              <a:rPr lang="en-US" dirty="0">
                <a:solidFill>
                  <a:srgbClr val="FF3300"/>
                </a:solidFill>
              </a:rPr>
              <a:t>  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te quedes junto a mi</a:t>
            </a:r>
            <a:r>
              <a:rPr lang="es-ES" sz="2000" dirty="0">
                <a:solidFill>
                  <a:srgbClr val="FF0000"/>
                </a:solidFill>
                <a:latin typeface="Lucida Calligraphy" pitchFamily="66" charset="0"/>
              </a:rPr>
              <a:t>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84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5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2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184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41" grpId="0"/>
      <p:bldP spid="18442" grpId="0"/>
      <p:bldP spid="1844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Picture 2" descr="C:\Documents and Settings\Administrador\Escritorio\864619-800x600-romantic-photography-by-sanya-khomenko-part2-3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19468" name="Text Box 12"/>
          <p:cNvSpPr txBox="1">
            <a:spLocks noChangeArrowheads="1"/>
          </p:cNvSpPr>
          <p:nvPr/>
        </p:nvSpPr>
        <p:spPr bwMode="auto">
          <a:xfrm>
            <a:off x="3000364" y="1714488"/>
            <a:ext cx="3348037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oh, stand by me</a:t>
            </a:r>
            <a:r>
              <a:rPr lang="en-US" dirty="0">
                <a:solidFill>
                  <a:srgbClr val="00FF00"/>
                </a:solidFill>
              </a:rPr>
              <a:t> </a:t>
            </a:r>
            <a:r>
              <a:rPr lang="en-US" dirty="0">
                <a:solidFill>
                  <a:schemeClr val="bg1"/>
                </a:solidFill>
                <a:effectLst/>
              </a:rPr>
              <a:t>   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oh, quédate junto a mi</a:t>
            </a:r>
          </a:p>
        </p:txBody>
      </p:sp>
      <p:sp>
        <p:nvSpPr>
          <p:cNvPr id="19469" name="Text Box 13"/>
          <p:cNvSpPr txBox="1">
            <a:spLocks noChangeArrowheads="1"/>
          </p:cNvSpPr>
          <p:nvPr/>
        </p:nvSpPr>
        <p:spPr bwMode="auto">
          <a:xfrm>
            <a:off x="1857356" y="500042"/>
            <a:ext cx="576103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FF00"/>
                </a:solidFill>
                <a:latin typeface="Lucida Calligraphy" pitchFamily="66" charset="0"/>
              </a:rPr>
              <a:t>And darling, darling stand by me</a:t>
            </a:r>
            <a:r>
              <a:rPr lang="en-US" dirty="0">
                <a:solidFill>
                  <a:srgbClr val="00FF00"/>
                </a:solidFill>
              </a:rPr>
              <a:t>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y querida, querida, quédate junto a mi </a:t>
            </a:r>
          </a:p>
        </p:txBody>
      </p:sp>
    </p:spTree>
  </p:cSld>
  <p:clrMapOvr>
    <a:masterClrMapping/>
  </p:clrMapOvr>
  <p:transition advClick="0" advTm="11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194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8" grpId="0"/>
      <p:bldP spid="19469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90" name="Rectangle 10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solidFill>
            <a:srgbClr val="CC0000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 dirty="0"/>
          </a:p>
        </p:txBody>
      </p:sp>
      <p:pic>
        <p:nvPicPr>
          <p:cNvPr id="20487" name="Picture 7" descr="corazón_9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60350"/>
            <a:ext cx="9144000" cy="6291263"/>
          </a:xfrm>
          <a:prstGeom prst="rect">
            <a:avLst/>
          </a:prstGeom>
          <a:noFill/>
        </p:spPr>
      </p:pic>
      <p:sp>
        <p:nvSpPr>
          <p:cNvPr id="20492" name="Text Box 12"/>
          <p:cNvSpPr txBox="1">
            <a:spLocks noChangeArrowheads="1"/>
          </p:cNvSpPr>
          <p:nvPr/>
        </p:nvSpPr>
        <p:spPr bwMode="auto">
          <a:xfrm>
            <a:off x="4067175" y="2492375"/>
            <a:ext cx="28082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quédate junto a mi</a:t>
            </a:r>
            <a:r>
              <a:rPr lang="es-ES" sz="18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0495" name="Text Box 15"/>
          <p:cNvSpPr txBox="1">
            <a:spLocks noChangeArrowheads="1"/>
          </p:cNvSpPr>
          <p:nvPr/>
        </p:nvSpPr>
        <p:spPr bwMode="auto">
          <a:xfrm>
            <a:off x="2484438" y="3789363"/>
            <a:ext cx="3311525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stand by me, yeah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quédate junto a mi, si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</a:p>
        </p:txBody>
      </p:sp>
      <p:sp>
        <p:nvSpPr>
          <p:cNvPr id="20496" name="Text Box 16"/>
          <p:cNvSpPr txBox="1">
            <a:spLocks noChangeArrowheads="1"/>
          </p:cNvSpPr>
          <p:nvPr/>
        </p:nvSpPr>
        <p:spPr bwMode="auto">
          <a:xfrm>
            <a:off x="1187450" y="2492375"/>
            <a:ext cx="2808288" cy="762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quédate junto a mi</a:t>
            </a:r>
            <a:r>
              <a:rPr lang="es-ES" sz="2000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</a:p>
        </p:txBody>
      </p:sp>
      <p:pic>
        <p:nvPicPr>
          <p:cNvPr id="1026" name="Picture 2" descr="C:\Documents and Settings\Administrador\Escritorio\787305-800x600-resting-coup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1"/>
            <a:ext cx="9143999" cy="6857999"/>
          </a:xfrm>
          <a:prstGeom prst="rect">
            <a:avLst/>
          </a:prstGeom>
          <a:noFill/>
        </p:spPr>
      </p:pic>
      <p:pic>
        <p:nvPicPr>
          <p:cNvPr id="8" name="Picture 2" descr="C:\Documents and Settings\Administrador\Escritorio\787305-800x600-resting-coup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" y="-2"/>
            <a:ext cx="9143999" cy="6858001"/>
          </a:xfrm>
          <a:prstGeom prst="rect">
            <a:avLst/>
          </a:prstGeom>
          <a:noFill/>
        </p:spPr>
      </p:pic>
      <p:pic>
        <p:nvPicPr>
          <p:cNvPr id="9" name="Picture 2" descr="C:\Documents and Settings\Administrador\Escritorio\787305-800x600-resting-couple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027" name="Picture 3" descr="C:\Documents and Settings\Administrador\Escritorio\651068-1024x768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1" y="0"/>
            <a:ext cx="9143999" cy="6857999"/>
          </a:xfrm>
          <a:prstGeom prst="rect">
            <a:avLst/>
          </a:prstGeom>
          <a:noFill/>
        </p:spPr>
      </p:pic>
      <p:pic>
        <p:nvPicPr>
          <p:cNvPr id="11" name="Picture 3" descr="C:\Documents and Settings\Administrador\Escritorio\651068-1024x768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2" name="Picture 3" descr="C:\Documents and Settings\Administrador\Escritorio\651068-1024x768-[DesktopNexus.com]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-2"/>
            <a:ext cx="9144000" cy="6858001"/>
          </a:xfrm>
          <a:prstGeom prst="rect">
            <a:avLst/>
          </a:prstGeom>
          <a:noFill/>
        </p:spPr>
      </p:pic>
      <p:pic>
        <p:nvPicPr>
          <p:cNvPr id="1028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8" cy="6858000"/>
          </a:xfrm>
          <a:prstGeom prst="rect">
            <a:avLst/>
          </a:prstGeom>
          <a:noFill/>
        </p:spPr>
      </p:pic>
      <p:pic>
        <p:nvPicPr>
          <p:cNvPr id="14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1"/>
            <a:ext cx="9144000" cy="6858001"/>
          </a:xfrm>
          <a:prstGeom prst="rect">
            <a:avLst/>
          </a:prstGeom>
          <a:noFill/>
        </p:spPr>
      </p:pic>
      <p:pic>
        <p:nvPicPr>
          <p:cNvPr id="15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6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17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3999" cy="6857999"/>
          </a:xfrm>
          <a:prstGeom prst="rect">
            <a:avLst/>
          </a:prstGeom>
          <a:noFill/>
        </p:spPr>
      </p:pic>
      <p:pic>
        <p:nvPicPr>
          <p:cNvPr id="18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pic>
        <p:nvPicPr>
          <p:cNvPr id="19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-2"/>
            <a:ext cx="9143999" cy="6858002"/>
          </a:xfrm>
          <a:prstGeom prst="rect">
            <a:avLst/>
          </a:prstGeom>
          <a:noFill/>
        </p:spPr>
      </p:pic>
      <p:pic>
        <p:nvPicPr>
          <p:cNvPr id="20" name="Picture 4" descr="C:\Documents and Settings\Administrador\Escritorio\991652-1024x768-[DesktopNexus.com].jpg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-1" y="0"/>
            <a:ext cx="9143989" cy="6857999"/>
          </a:xfrm>
          <a:prstGeom prst="rect">
            <a:avLst/>
          </a:prstGeom>
          <a:noFill/>
        </p:spPr>
      </p:pic>
      <p:pic>
        <p:nvPicPr>
          <p:cNvPr id="1029" name="Picture 5" descr="C:\Documents and Settings\Administrador\Escritorio\570312-1024x768-KanchanLoveWP9-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0" y="-2"/>
            <a:ext cx="9144000" cy="6858002"/>
          </a:xfrm>
          <a:prstGeom prst="rect">
            <a:avLst/>
          </a:prstGeom>
          <a:noFill/>
        </p:spPr>
      </p:pic>
      <p:pic>
        <p:nvPicPr>
          <p:cNvPr id="22" name="Picture 5" descr="C:\Documents and Settings\Administrador\Escritorio\570312-1024x768-KanchanLoveWP9-.jpg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" y="-2"/>
            <a:ext cx="9143999" cy="6858002"/>
          </a:xfrm>
          <a:prstGeom prst="rect">
            <a:avLst/>
          </a:prstGeom>
          <a:noFill/>
        </p:spPr>
      </p:pic>
    </p:spTree>
  </p:cSld>
  <p:clrMapOvr>
    <a:masterClrMapping/>
  </p:clrMapOvr>
  <p:transition advClick="0" advTm="418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04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2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049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4500"/>
                            </p:stCondLst>
                            <p:childTnLst>
                              <p:par>
                                <p:cTn id="16" presetID="20" presetClass="entr" presetSubtype="0" fill="hold" nodeType="after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18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6" presetClass="entr" presetSubtype="3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1" dur="5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25" presetClass="entr" presetSubtype="0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0" accel="50000" fill="hold">
                                          <p:stCondLst>
                                            <p:cond delay="250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1" dur="5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4500"/>
                            </p:stCondLst>
                            <p:childTnLst>
                              <p:par>
                                <p:cTn id="33" presetID="6" presetClass="entr" presetSubtype="32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35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6" presetID="8" presetClass="entr" presetSubtype="16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8" dur="5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13" presetClass="entr" presetSubtype="3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41" dur="5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2500"/>
                            </p:stCondLst>
                            <p:childTnLst>
                              <p:par>
                                <p:cTn id="43" presetID="2" presetClass="entr" presetSubtype="4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5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6" dur="50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7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9" dur="50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2" presetClass="entr" presetSubtype="8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4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56" dur="50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7" presetID="2" presetClass="entr" presetSubtype="2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1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63" dur="50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2" presetClass="entr" presetSubtype="1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6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 fill="hold"/>
                                        <p:tgtEl>
                                          <p:spTgt spid="1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8" presetID="20" presetClass="entr" presetSubtype="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0" dur="50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1" fill="hold">
                            <p:stCondLst>
                              <p:cond delay="30500"/>
                            </p:stCondLst>
                            <p:childTnLst>
                              <p:par>
                                <p:cTn id="72" presetID="8" presetClass="entr" presetSubtype="16" fill="hold" nodeType="after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4" dur="5000"/>
                                        <p:tgtEl>
                                          <p:spTgt spid="10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5" presetID="14" presetClass="entr" presetSubtype="10" fill="hold" nodeType="withEffect">
                                  <p:stCondLst>
                                    <p:cond delay="300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77" dur="50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92" grpId="0"/>
      <p:bldP spid="20495" grpId="0"/>
      <p:bldP spid="2049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8" name="Rectangle 4"/>
          <p:cNvSpPr>
            <a:spLocks noGrp="1" noChangeArrowheads="1"/>
          </p:cNvSpPr>
          <p:nvPr>
            <p:ph type="body" idx="4294967295"/>
          </p:nvPr>
        </p:nvSpPr>
        <p:spPr>
          <a:xfrm>
            <a:off x="0" y="5445125"/>
            <a:ext cx="9144000" cy="4497388"/>
          </a:xfrm>
        </p:spPr>
        <p:txBody>
          <a:bodyPr/>
          <a:lstStyle/>
          <a:p>
            <a:pPr>
              <a:buFontTx/>
              <a:buNone/>
            </a:pPr>
            <a:r>
              <a:rPr lang="es-ES" sz="2400" b="1" dirty="0">
                <a:solidFill>
                  <a:srgbClr val="FF3300"/>
                </a:solidFill>
                <a:latin typeface="Comic Sans MS" pitchFamily="66" charset="0"/>
              </a:rPr>
              <a:t>                 </a:t>
            </a:r>
            <a:endParaRPr lang="es-ES" sz="20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  <a:p>
            <a:pPr>
              <a:buFontTx/>
              <a:buNone/>
            </a:pPr>
            <a:r>
              <a:rPr lang="es-ES" sz="2400" b="1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Comic Sans MS" pitchFamily="66" charset="0"/>
              </a:rPr>
              <a:t>                 </a:t>
            </a:r>
            <a:endParaRPr lang="en-US" sz="1800" b="1" dirty="0">
              <a:solidFill>
                <a:srgbClr val="0000FF"/>
              </a:solidFill>
              <a:effectLst>
                <a:outerShdw blurRad="38100" dist="38100" dir="2700000" algn="tl">
                  <a:srgbClr val="C0C0C0"/>
                </a:outerShdw>
              </a:effectLst>
              <a:latin typeface="Comic Sans MS" pitchFamily="66" charset="0"/>
            </a:endParaRPr>
          </a:p>
        </p:txBody>
      </p:sp>
      <p:pic>
        <p:nvPicPr>
          <p:cNvPr id="21523" name="Picture 19" descr="Man consoling a woman photo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-19050"/>
            <a:ext cx="6877050" cy="6877050"/>
          </a:xfrm>
          <a:prstGeom prst="rect">
            <a:avLst/>
          </a:prstGeom>
          <a:noFill/>
        </p:spPr>
      </p:pic>
      <p:sp>
        <p:nvSpPr>
          <p:cNvPr id="21515" name="Text Box 11"/>
          <p:cNvSpPr txBox="1">
            <a:spLocks noChangeArrowheads="1"/>
          </p:cNvSpPr>
          <p:nvPr/>
        </p:nvSpPr>
        <p:spPr bwMode="auto">
          <a:xfrm>
            <a:off x="428596" y="1285860"/>
            <a:ext cx="8318529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Whenever you're in trouble won't you stand by 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Cada vez que estés en problemas</a:t>
            </a:r>
            <a:r>
              <a:rPr lang="en-U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</a:t>
            </a:r>
            <a:r>
              <a:rPr lang="es-ES" sz="1800" dirty="0">
                <a:solidFill>
                  <a:srgbClr val="FF0000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no dudes en quedarte junto a mi</a:t>
            </a:r>
          </a:p>
        </p:txBody>
      </p:sp>
    </p:spTree>
  </p:cSld>
  <p:clrMapOvr>
    <a:masterClrMapping/>
  </p:clrMapOvr>
  <p:transition advClick="0" advTm="55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 descr="C:\Documents and Settings\Administrador\Escritorio\106442-800x600-untitled17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2536" name="Text Box 8"/>
          <p:cNvSpPr txBox="1">
            <a:spLocks noChangeArrowheads="1"/>
          </p:cNvSpPr>
          <p:nvPr/>
        </p:nvSpPr>
        <p:spPr bwMode="auto">
          <a:xfrm>
            <a:off x="4500563" y="714356"/>
            <a:ext cx="4643438" cy="73866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oh, now, now, stand by me</a:t>
            </a:r>
            <a:r>
              <a:rPr lang="en-US" sz="2000" dirty="0">
                <a:solidFill>
                  <a:srgbClr val="00FF00"/>
                </a:solidFill>
              </a:rPr>
              <a:t>  </a:t>
            </a:r>
            <a:r>
              <a:rPr lang="en-US" dirty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oh, ahora, ahora, quédate junto a mi</a:t>
            </a:r>
          </a:p>
        </p:txBody>
      </p:sp>
      <p:sp>
        <p:nvSpPr>
          <p:cNvPr id="22538" name="Text Box 10"/>
          <p:cNvSpPr txBox="1">
            <a:spLocks noChangeArrowheads="1"/>
          </p:cNvSpPr>
          <p:nvPr/>
        </p:nvSpPr>
        <p:spPr bwMode="auto">
          <a:xfrm>
            <a:off x="5508625" y="1844675"/>
            <a:ext cx="3167063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oh, stand by </a:t>
            </a:r>
            <a:r>
              <a:rPr lang="en-US" sz="2000" dirty="0" smtClean="0">
                <a:solidFill>
                  <a:srgbClr val="FF0000"/>
                </a:solidFill>
                <a:latin typeface="Lucida Calligraphy" pitchFamily="66" charset="0"/>
              </a:rPr>
              <a:t>me</a:t>
            </a:r>
            <a:r>
              <a:rPr lang="en-US" sz="2000" dirty="0" smtClean="0">
                <a:solidFill>
                  <a:srgbClr val="FF0066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                                 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oh, quédate junto  a </a:t>
            </a:r>
            <a:r>
              <a:rPr lang="es-ES" sz="1800" dirty="0" smtClean="0">
                <a:solidFill>
                  <a:schemeClr val="bg1"/>
                </a:solidFill>
                <a:latin typeface="Lucida Calligraphy" pitchFamily="66" charset="0"/>
              </a:rPr>
              <a:t>mi</a:t>
            </a:r>
            <a:endParaRPr lang="en-US" sz="1800" dirty="0">
              <a:solidFill>
                <a:schemeClr val="bg1"/>
              </a:solidFill>
              <a:latin typeface="Lucida Calligraphy" pitchFamily="66" charset="0"/>
            </a:endParaRPr>
          </a:p>
        </p:txBody>
      </p:sp>
      <p:sp>
        <p:nvSpPr>
          <p:cNvPr id="22539" name="Text Box 11"/>
          <p:cNvSpPr txBox="1">
            <a:spLocks noChangeArrowheads="1"/>
          </p:cNvSpPr>
          <p:nvPr/>
        </p:nvSpPr>
        <p:spPr bwMode="auto">
          <a:xfrm>
            <a:off x="5651500" y="2852738"/>
            <a:ext cx="2808288" cy="6715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stand by me</a:t>
            </a:r>
            <a:r>
              <a:rPr lang="en-US" sz="2000" dirty="0">
                <a:solidFill>
                  <a:srgbClr val="FF0000"/>
                </a:solidFill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effectLst/>
                <a:latin typeface="Lucida Calligraphy" pitchFamily="66" charset="0"/>
              </a:rPr>
              <a:t>quédate junto a mi </a:t>
            </a:r>
          </a:p>
        </p:txBody>
      </p:sp>
      <p:sp>
        <p:nvSpPr>
          <p:cNvPr id="22540" name="Text Box 12"/>
          <p:cNvSpPr txBox="1">
            <a:spLocks noChangeArrowheads="1"/>
          </p:cNvSpPr>
          <p:nvPr/>
        </p:nvSpPr>
        <p:spPr bwMode="auto">
          <a:xfrm>
            <a:off x="5651500" y="3933825"/>
            <a:ext cx="2808288" cy="6715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FF0000"/>
                </a:solidFill>
                <a:latin typeface="Lucida Calligraphy" pitchFamily="66" charset="0"/>
              </a:rPr>
              <a:t>stand by me</a:t>
            </a:r>
            <a:r>
              <a:rPr lang="en-US" sz="2000" dirty="0">
                <a:solidFill>
                  <a:srgbClr val="FF0000"/>
                </a:solidFill>
              </a:rPr>
              <a:t>                   </a:t>
            </a:r>
            <a:r>
              <a:rPr lang="es-ES" sz="1800" dirty="0">
                <a:solidFill>
                  <a:schemeClr val="bg1"/>
                </a:solidFill>
                <a:latin typeface="Lucida Calligraphy" pitchFamily="66" charset="0"/>
              </a:rPr>
              <a:t>quédate junto a mi </a:t>
            </a:r>
          </a:p>
        </p:txBody>
      </p:sp>
    </p:spTree>
  </p:cSld>
  <p:clrMapOvr>
    <a:masterClrMapping/>
  </p:clrMapOvr>
  <p:transition advClick="0" advTm="12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4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25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60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25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8500"/>
                            </p:stCondLst>
                            <p:childTnLst>
                              <p:par>
                                <p:cTn id="16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2000"/>
                                        <p:tgtEl>
                                          <p:spTgt spid="225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  <p:bldP spid="22538" grpId="0"/>
      <p:bldP spid="22539" grpId="0"/>
      <p:bldP spid="22540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 descr="C:\Documents and Settings\Administrador\Escritorio\818128-800x600-HQ-Pixs-Blog--94-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3571" name="Text Box 19"/>
          <p:cNvSpPr txBox="1">
            <a:spLocks noChangeArrowheads="1"/>
          </p:cNvSpPr>
          <p:nvPr/>
        </p:nvSpPr>
        <p:spPr bwMode="auto">
          <a:xfrm>
            <a:off x="4140200" y="836613"/>
            <a:ext cx="4752975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Darling, darling stand by 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dirty="0">
                <a:effectLst>
                  <a:outerShdw blurRad="38100" dist="38100" dir="2700000" algn="tl">
                    <a:srgbClr val="C0C0C0"/>
                  </a:outerShdw>
                </a:effectLst>
              </a:rPr>
              <a:t>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Querida, querida quédate junto a mi</a:t>
            </a:r>
          </a:p>
        </p:txBody>
      </p:sp>
      <p:sp>
        <p:nvSpPr>
          <p:cNvPr id="23573" name="Text Box 21"/>
          <p:cNvSpPr txBox="1">
            <a:spLocks noChangeArrowheads="1"/>
          </p:cNvSpPr>
          <p:nvPr/>
        </p:nvSpPr>
        <p:spPr bwMode="auto">
          <a:xfrm>
            <a:off x="5724525" y="2060575"/>
            <a:ext cx="230346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0000FF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</a:t>
            </a:r>
            <a:r>
              <a:rPr lang="es-ES" sz="1800" dirty="0">
                <a:solidFill>
                  <a:srgbClr val="FF0000"/>
                </a:solidFill>
                <a:latin typeface="Lucida Calligraphy" pitchFamily="66" charset="0"/>
              </a:rPr>
              <a:t>junto a mi</a:t>
            </a:r>
          </a:p>
        </p:txBody>
      </p:sp>
    </p:spTree>
  </p:cSld>
  <p:clrMapOvr>
    <a:masterClrMapping/>
  </p:clrMapOvr>
  <p:transition advClick="0" advTm="105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6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35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71" grpId="0"/>
      <p:bldP spid="2357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605" name="Picture 29" descr="John-Lennon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24598" name="Text Box 22"/>
          <p:cNvSpPr txBox="1">
            <a:spLocks noChangeArrowheads="1"/>
          </p:cNvSpPr>
          <p:nvPr/>
        </p:nvSpPr>
        <p:spPr bwMode="auto">
          <a:xfrm>
            <a:off x="6588125" y="6165850"/>
            <a:ext cx="2305050" cy="30777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>
              <a:spcBef>
                <a:spcPct val="50000"/>
              </a:spcBef>
            </a:pPr>
            <a:r>
              <a:rPr lang="es-ES" sz="1400" dirty="0">
                <a:solidFill>
                  <a:schemeClr val="bg1"/>
                </a:solidFill>
              </a:rPr>
              <a:t>Roberto</a:t>
            </a:r>
          </a:p>
        </p:txBody>
      </p:sp>
      <p:sp>
        <p:nvSpPr>
          <p:cNvPr id="24600" name="Text Box 24"/>
          <p:cNvSpPr txBox="1">
            <a:spLocks noChangeArrowheads="1"/>
          </p:cNvSpPr>
          <p:nvPr/>
        </p:nvSpPr>
        <p:spPr bwMode="auto">
          <a:xfrm>
            <a:off x="5940425" y="692150"/>
            <a:ext cx="2881313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oh stand by 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oh quédate junto a mi </a:t>
            </a:r>
          </a:p>
        </p:txBody>
      </p:sp>
      <p:sp>
        <p:nvSpPr>
          <p:cNvPr id="24601" name="Text Box 25"/>
          <p:cNvSpPr txBox="1">
            <a:spLocks noChangeArrowheads="1"/>
          </p:cNvSpPr>
          <p:nvPr/>
        </p:nvSpPr>
        <p:spPr bwMode="auto">
          <a:xfrm>
            <a:off x="5867400" y="3429000"/>
            <a:ext cx="2808288" cy="7318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quédate junto a mi </a:t>
            </a:r>
          </a:p>
        </p:txBody>
      </p:sp>
      <p:sp>
        <p:nvSpPr>
          <p:cNvPr id="24602" name="Text Box 26"/>
          <p:cNvSpPr txBox="1">
            <a:spLocks noChangeArrowheads="1"/>
          </p:cNvSpPr>
          <p:nvPr/>
        </p:nvSpPr>
        <p:spPr bwMode="auto">
          <a:xfrm>
            <a:off x="4427538" y="1989138"/>
            <a:ext cx="2808287" cy="731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r>
              <a:rPr lang="en-US" sz="2000" dirty="0">
                <a:solidFill>
                  <a:schemeClr val="bg1"/>
                </a:solidFill>
                <a:effectLst/>
                <a:latin typeface="Lucida Calligraphy" pitchFamily="66" charset="0"/>
              </a:rPr>
              <a:t>stand by me</a:t>
            </a:r>
            <a:r>
              <a:rPr lang="en-US" dirty="0">
                <a:solidFill>
                  <a:srgbClr val="FF3300"/>
                </a:solidFill>
                <a:effectLst>
                  <a:outerShdw blurRad="38100" dist="38100" dir="2700000" algn="tl">
                    <a:srgbClr val="C0C0C0"/>
                  </a:outerShdw>
                </a:effectLst>
              </a:rPr>
              <a:t>                              </a:t>
            </a:r>
            <a:r>
              <a:rPr lang="es-ES" sz="1800" dirty="0">
                <a:solidFill>
                  <a:srgbClr val="FFFF00"/>
                </a:solidFill>
                <a:latin typeface="Lucida Calligraphy" pitchFamily="66" charset="0"/>
              </a:rPr>
              <a:t>quédate junto a mi </a:t>
            </a:r>
          </a:p>
        </p:txBody>
      </p:sp>
    </p:spTree>
  </p:cSld>
  <p:clrMapOvr>
    <a:masterClrMapping/>
  </p:clrMapOvr>
  <p:transition advClick="0" advTm="10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7" fill="hold">
                            <p:stCondLst>
                              <p:cond delay="0"/>
                            </p:stCondLst>
                            <p:childTnLst>
                              <p:par>
                                <p:cTn id="8" presetID="10" presetClass="entr" presetSubtype="0" fill="hold" grpId="0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2000"/>
                                        <p:tgtEl>
                                          <p:spTgt spid="246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1" fill="hold">
                            <p:stCondLst>
                              <p:cond delay="3500"/>
                            </p:stCondLst>
                            <p:childTnLst>
                              <p:par>
                                <p:cTn id="12" presetID="10" presetClass="entr" presetSubtype="0" fill="hold" grpId="0" nodeType="after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2000"/>
                                        <p:tgtEl>
                                          <p:spTgt spid="246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0" grpId="0"/>
      <p:bldP spid="24601" grpId="0"/>
      <p:bldP spid="24602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n-U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n-U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0"/>
          <a:ext cx="3200400" cy="1536383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846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Diseño predeterminado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ctr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es-ES" sz="2400" b="1" i="0" u="none" strike="noStrike" cap="none" normalizeH="0" baseline="0" smtClean="0">
            <a:ln>
              <a:noFill/>
            </a:ln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Comic Sans MS" pitchFamily="66" charset="0"/>
          </a:defRPr>
        </a:defPPr>
      </a:lstStyle>
    </a:lnDef>
  </a:objectDefaults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1_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3.xml><?xml version="1.0" encoding="utf-8"?>
<a:theme xmlns:a="http://schemas.openxmlformats.org/drawingml/2006/main" name="Tema de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1638</TotalTime>
  <Words>438</Words>
  <Application>Microsoft Office PowerPoint</Application>
  <PresentationFormat>Presentación en pantalla (4:3)</PresentationFormat>
  <Paragraphs>74</Paragraphs>
  <Slides>18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18</vt:i4>
      </vt:variant>
    </vt:vector>
  </HeadingPairs>
  <TitlesOfParts>
    <vt:vector size="20" baseType="lpstr">
      <vt:lpstr>Diseño predeterminado</vt:lpstr>
      <vt:lpstr>1_Diseño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 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</vt:vector>
  </TitlesOfParts>
  <Company>Casa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STAND BY ME</dc:title>
  <cp:lastModifiedBy>Roberto</cp:lastModifiedBy>
  <cp:revision>107</cp:revision>
  <dcterms:created xsi:type="dcterms:W3CDTF">2007-04-30T22:55:14Z</dcterms:created>
  <dcterms:modified xsi:type="dcterms:W3CDTF">2012-12-07T22:03:07Z</dcterms:modified>
</cp:coreProperties>
</file>