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sldIdLst>
    <p:sldId id="273" r:id="rId4"/>
    <p:sldId id="266" r:id="rId5"/>
    <p:sldId id="261" r:id="rId6"/>
    <p:sldId id="267" r:id="rId7"/>
    <p:sldId id="265" r:id="rId8"/>
    <p:sldId id="259" r:id="rId9"/>
    <p:sldId id="258" r:id="rId10"/>
    <p:sldId id="262" r:id="rId11"/>
    <p:sldId id="263" r:id="rId12"/>
    <p:sldId id="270" r:id="rId13"/>
    <p:sldId id="264" r:id="rId14"/>
    <p:sldId id="268" r:id="rId15"/>
    <p:sldId id="256" r:id="rId16"/>
    <p:sldId id="257" r:id="rId17"/>
    <p:sldId id="274" r:id="rId18"/>
    <p:sldId id="275" r:id="rId19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nZOapSf5lqBInozTDqJzw==" hashData="FInzQplEW2ndEmrSuCQ7lYTJbzDgBQ8//uxXVm+AB1YKsCYzz6duOHExDBt2U/3Xv8ogZJr+H/hAp8dXcEBla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F1F6"/>
    <a:srgbClr val="00FFFF"/>
    <a:srgbClr val="0000FF"/>
    <a:srgbClr val="00FFCC"/>
    <a:srgbClr val="800000"/>
    <a:srgbClr val="861C4C"/>
    <a:srgbClr val="07F7EC"/>
    <a:srgbClr val="4E20C2"/>
    <a:srgbClr val="6600FF"/>
    <a:srgbClr val="6B3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9F92E-6442-4BDD-A92F-0BCB5EC43CD3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58ED7-73B1-46FA-8382-C9947F65AD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656587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9F92E-6442-4BDD-A92F-0BCB5EC43CD3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58ED7-73B1-46FA-8382-C9947F65AD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66508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9F92E-6442-4BDD-A92F-0BCB5EC43CD3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58ED7-73B1-46FA-8382-C9947F65AD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1305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9F92E-6442-4BDD-A92F-0BCB5EC43CD3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58ED7-73B1-46FA-8382-C9947F65AD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6787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9F92E-6442-4BDD-A92F-0BCB5EC43CD3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58ED7-73B1-46FA-8382-C9947F65AD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5341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9F92E-6442-4BDD-A92F-0BCB5EC43CD3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58ED7-73B1-46FA-8382-C9947F65AD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2658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9F92E-6442-4BDD-A92F-0BCB5EC43CD3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58ED7-73B1-46FA-8382-C9947F65AD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2190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9F92E-6442-4BDD-A92F-0BCB5EC43CD3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58ED7-73B1-46FA-8382-C9947F65AD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0104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9F92E-6442-4BDD-A92F-0BCB5EC43CD3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58ED7-73B1-46FA-8382-C9947F65AD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1897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9F92E-6442-4BDD-A92F-0BCB5EC43CD3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58ED7-73B1-46FA-8382-C9947F65AD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7441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9F92E-6442-4BDD-A92F-0BCB5EC43CD3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58ED7-73B1-46FA-8382-C9947F65AD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14669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F7EE9-82FC-48B5-89E3-C43E3A217E50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19/07/2015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B37C9-2C23-4058-B208-49F8A145CF2D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781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2944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35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49F92E-6442-4BDD-A92F-0BCB5EC43CD3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F58ED7-73B1-46FA-8382-C9947F65AD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5837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5F7EE9-82FC-48B5-89E3-C43E3A217E50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19/07/2015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2B37C9-2C23-4058-B208-49F8A145CF2D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257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485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hyperlink" Target="http://www.123tagged.com/Comments/Flowers_Wishes.aspx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gif"/><Relationship Id="rId3" Type="http://schemas.openxmlformats.org/officeDocument/2006/relationships/image" Target="../media/image19.gif"/><Relationship Id="rId7" Type="http://schemas.microsoft.com/office/2007/relationships/hdphoto" Target="../media/hdphoto1.wdp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1.bp.blogspot.com/-YA_xZA9mMpk/UsYk63Tw_KI/AAAAAAAAKO0/4oG880P1-S4/s1600/6377388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495" y="0"/>
            <a:ext cx="943983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 rot="20136953">
            <a:off x="1273469" y="2163573"/>
            <a:ext cx="9931923" cy="4171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" sz="7200" b="1" dirty="0" smtClean="0">
                <a:solidFill>
                  <a:srgbClr val="DB355D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24 Cosas Para Recordar</a:t>
            </a:r>
            <a:r>
              <a:rPr lang="es-ES" sz="7200" dirty="0" smtClean="0">
                <a:solidFill>
                  <a:srgbClr val="DB355D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" sz="7200" b="1" dirty="0" smtClean="0">
                <a:solidFill>
                  <a:srgbClr val="DB355D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y  Una  Sola Para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ES" sz="7200" b="1" dirty="0" smtClean="0">
                <a:solidFill>
                  <a:srgbClr val="DB355D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              Nunca Olvidar</a:t>
            </a:r>
            <a:endParaRPr lang="es-ES" sz="7200" b="1" dirty="0">
              <a:solidFill>
                <a:srgbClr val="DB355D"/>
              </a:solidFill>
              <a:effectLst>
                <a:glow rad="101600">
                  <a:srgbClr val="0000FF">
                    <a:alpha val="60000"/>
                  </a:srgb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 flipV="1">
            <a:off x="7642416" y="2245660"/>
            <a:ext cx="6858000" cy="2366681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-2285999" y="2285999"/>
            <a:ext cx="6858000" cy="2286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510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sndAc>
          <p:stSnd>
            <p:snd r:embed="rId2" name="10_Ernesto Cortazar - Just Kiss Me.wav"/>
          </p:stSnd>
        </p:sndAc>
      </p:transition>
    </mc:Choice>
    <mc:Fallback xmlns="">
      <p:transition spd="slow" advTm="8000">
        <p:sndAc>
          <p:stSnd>
            <p:snd r:embed="rId5" name="10_Ernesto Cortazar - Just Kiss 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ángulo 11"/>
          <p:cNvSpPr/>
          <p:nvPr/>
        </p:nvSpPr>
        <p:spPr>
          <a:xfrm rot="19520033">
            <a:off x="7546874" y="3307476"/>
            <a:ext cx="39704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es-ES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Eres una persona única en un millón</a:t>
            </a:r>
            <a:r>
              <a:rPr lang="es-ES" sz="2000" b="1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</p:txBody>
      </p:sp>
      <p:sp>
        <p:nvSpPr>
          <p:cNvPr id="11" name="Rectángulo 10"/>
          <p:cNvSpPr/>
          <p:nvPr/>
        </p:nvSpPr>
        <p:spPr>
          <a:xfrm rot="19520037">
            <a:off x="6457056" y="1537712"/>
            <a:ext cx="3696626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s-E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Tu </a:t>
            </a:r>
            <a:r>
              <a:rPr lang="es-ES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presencia</a:t>
            </a:r>
            <a:r>
              <a:rPr lang="es-E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es-E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es un regalo para el mun</a:t>
            </a:r>
            <a:r>
              <a:rPr lang="es-E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do</a:t>
            </a:r>
            <a:r>
              <a:rPr lang="es-ES" sz="2800" dirty="0" smtClean="0">
                <a:latin typeface="Monotype Corsiva" panose="03010101010201010101" pitchFamily="66" charset="0"/>
                <a:ea typeface="Calibri" panose="020F0502020204030204" pitchFamily="34" charset="0"/>
              </a:rPr>
              <a:t>.</a:t>
            </a:r>
            <a:endParaRPr lang="es-ES" sz="2800" dirty="0">
              <a:latin typeface="Monotype Corsiva" panose="03010101010201010101" pitchFamily="66" charset="0"/>
              <a:ea typeface="Calibri" panose="020F0502020204030204" pitchFamily="34" charset="0"/>
            </a:endParaRPr>
          </a:p>
        </p:txBody>
      </p:sp>
      <p:pic>
        <p:nvPicPr>
          <p:cNvPr id="1026" name="Picture 2" descr="http://i46.tinypic.com/x3d5hk.jpg"/>
          <p:cNvPicPr>
            <a:picLocks noChangeAspect="1" noChangeArrowheads="1" noCrop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62859" y="0"/>
            <a:ext cx="5191298" cy="6306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i46.tinypic.com/x3d5hk.jpg"/>
          <p:cNvPicPr>
            <a:picLocks noChangeAspect="1" noChangeArrowheads="1" noCrop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570" y="0"/>
            <a:ext cx="5886188" cy="6306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7799821">
            <a:off x="-607521" y="516863"/>
            <a:ext cx="3772799" cy="182266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7799821" flipV="1">
            <a:off x="9142810" y="4577180"/>
            <a:ext cx="3686562" cy="164589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3061035" flipV="1">
            <a:off x="9234678" y="646088"/>
            <a:ext cx="3660528" cy="159966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2735391">
            <a:off x="-587740" y="4488792"/>
            <a:ext cx="4043814" cy="1822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721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/>
          <p:cNvSpPr/>
          <p:nvPr/>
        </p:nvSpPr>
        <p:spPr>
          <a:xfrm rot="19367089">
            <a:off x="6584857" y="3957092"/>
            <a:ext cx="49712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</a:pPr>
            <a:r>
              <a:rPr lang="es-ES" sz="36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rgbClr val="002060">
                      <a:alpha val="4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Vive cada día con </a:t>
            </a:r>
            <a:r>
              <a:rPr lang="es-ES" sz="36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rgbClr val="002060">
                      <a:alpha val="4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intensidad.</a:t>
            </a:r>
            <a:endParaRPr lang="es-ES" sz="36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glow rad="228600">
                  <a:srgbClr val="002060">
                    <a:alpha val="4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Rectángulo 6"/>
          <p:cNvSpPr/>
          <p:nvPr/>
        </p:nvSpPr>
        <p:spPr>
          <a:xfrm rot="19333150">
            <a:off x="6342574" y="1711050"/>
            <a:ext cx="41466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s-ES" sz="36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rgbClr val="002060">
                      <a:alpha val="40000"/>
                    </a:srgbClr>
                  </a:glo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s-ES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rgbClr val="002060">
                      <a:alpha val="4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u </a:t>
            </a:r>
            <a:r>
              <a:rPr lang="es-ES" sz="36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rgbClr val="002060">
                      <a:alpha val="4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vida puede ser como tu quieras que sea</a:t>
            </a:r>
            <a:r>
              <a:rPr lang="es-ES" sz="36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rgbClr val="002060">
                      <a:alpha val="4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.</a:t>
            </a:r>
            <a:endParaRPr lang="es-ES" sz="36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glow rad="228600">
                  <a:srgbClr val="002060">
                    <a:alpha val="40000"/>
                  </a:srgb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</a:endParaRPr>
          </a:p>
        </p:txBody>
      </p:sp>
      <p:pic>
        <p:nvPicPr>
          <p:cNvPr id="8" name="Picture 2" descr="http://www.orkugifs.com/en/images/Flowers_1472.gif"/>
          <p:cNvPicPr>
            <a:picLocks noChangeAspect="1" noChangeArrowheads="1" noCrop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63059" y="478912"/>
            <a:ext cx="5561183" cy="6046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ttp://f1.pepst.com/c/B06D12/876868/ssc3/home/012/gardenbeauty/albums/glitter.lily.gif_480_480_0_64000_0_1_0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410" y="566659"/>
            <a:ext cx="5170408" cy="5969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7799821">
            <a:off x="-689522" y="781221"/>
            <a:ext cx="3772799" cy="182266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7799821" flipV="1">
            <a:off x="9138642" y="4568245"/>
            <a:ext cx="3709889" cy="164589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3061035" flipV="1">
            <a:off x="9016519" y="747235"/>
            <a:ext cx="3901613" cy="159966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2735391">
            <a:off x="-656045" y="4479858"/>
            <a:ext cx="3952574" cy="1822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586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16"/>
          <p:cNvSpPr/>
          <p:nvPr/>
        </p:nvSpPr>
        <p:spPr>
          <a:xfrm rot="19367089">
            <a:off x="6551870" y="3809003"/>
            <a:ext cx="5194051" cy="13285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s-ES" sz="3600" b="1" dirty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Lucharas contra la adversidad </a:t>
            </a:r>
            <a:endParaRPr lang="es-ES" sz="3600" b="1" dirty="0" smtClean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</a:endParaRPr>
          </a:p>
          <a:p>
            <a:pPr>
              <a:spcAft>
                <a:spcPts val="1000"/>
              </a:spcAft>
            </a:pPr>
            <a:r>
              <a:rPr lang="es-ES" sz="36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que </a:t>
            </a:r>
            <a:r>
              <a:rPr lang="es-ES" sz="3600" b="1" dirty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se te presente</a:t>
            </a:r>
            <a:r>
              <a:rPr lang="es-ES" sz="36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.</a:t>
            </a:r>
            <a:endParaRPr lang="es-ES" sz="3600" b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16" name="Rectángulo 15"/>
          <p:cNvSpPr/>
          <p:nvPr/>
        </p:nvSpPr>
        <p:spPr>
          <a:xfrm rot="19333150">
            <a:off x="6342574" y="1711050"/>
            <a:ext cx="41466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s-ES" sz="3600" b="1" dirty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Cuenta tus alegrías, no tus desdichas</a:t>
            </a:r>
            <a:r>
              <a:rPr lang="es-E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</p:txBody>
      </p:sp>
      <p:pic>
        <p:nvPicPr>
          <p:cNvPr id="4098" name="Picture 2" descr="http://s3.amazonaws.com/bc.flashup.com/s3_479258_6292969_4433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2444" y="-196569"/>
            <a:ext cx="6375288" cy="6723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s3.amazonaws.com/bc.flashup.com/s3_479258_6292969_4433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9205" y="-334956"/>
            <a:ext cx="5820471" cy="6560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7799821">
            <a:off x="-664736" y="589241"/>
            <a:ext cx="3897994" cy="182266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3061035" flipV="1">
            <a:off x="9234678" y="646088"/>
            <a:ext cx="3660528" cy="159966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7799821" flipV="1">
            <a:off x="9166070" y="4577181"/>
            <a:ext cx="3686562" cy="164589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2735391">
            <a:off x="-587740" y="4488792"/>
            <a:ext cx="4043814" cy="1822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522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/>
          <p:cNvSpPr/>
          <p:nvPr/>
        </p:nvSpPr>
        <p:spPr>
          <a:xfrm rot="19649248">
            <a:off x="6295552" y="4348063"/>
            <a:ext cx="549381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</a:pPr>
            <a:r>
              <a:rPr lang="es-ES" sz="3600" b="1" dirty="0">
                <a:solidFill>
                  <a:srgbClr val="002060"/>
                </a:solidFill>
                <a:effectLst>
                  <a:glow rad="228600">
                    <a:srgbClr val="1AF1F6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Comprende, ten coraje, se </a:t>
            </a:r>
            <a:r>
              <a:rPr lang="es-ES" sz="4000" b="1" dirty="0">
                <a:solidFill>
                  <a:srgbClr val="002060"/>
                </a:solidFill>
                <a:effectLst>
                  <a:glow rad="228600">
                    <a:srgbClr val="1AF1F6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fuerte</a:t>
            </a:r>
            <a:r>
              <a:rPr lang="es-ES" sz="3200" b="1" dirty="0">
                <a:solidFill>
                  <a:srgbClr val="002060"/>
                </a:solidFill>
                <a:effectLst>
                  <a:glow rad="228600">
                    <a:srgbClr val="1AF1F6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.</a:t>
            </a:r>
          </a:p>
        </p:txBody>
      </p:sp>
      <p:sp>
        <p:nvSpPr>
          <p:cNvPr id="2" name="Rectángulo 1"/>
          <p:cNvSpPr/>
          <p:nvPr/>
        </p:nvSpPr>
        <p:spPr>
          <a:xfrm rot="19534202">
            <a:off x="6541205" y="2014186"/>
            <a:ext cx="3435556" cy="13285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</a:pPr>
            <a:r>
              <a:rPr lang="es-ES" sz="3600" b="1" dirty="0">
                <a:solidFill>
                  <a:srgbClr val="002060"/>
                </a:solidFill>
                <a:effectLst>
                  <a:glow rad="228600">
                    <a:srgbClr val="00FFF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Dentro tuyo hay </a:t>
            </a:r>
            <a:endParaRPr lang="es-ES" sz="3600" b="1" dirty="0" smtClean="0">
              <a:solidFill>
                <a:srgbClr val="002060"/>
              </a:solidFill>
              <a:effectLst>
                <a:glow rad="228600">
                  <a:srgbClr val="00FFFF"/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</a:endParaRPr>
          </a:p>
          <a:p>
            <a:pPr>
              <a:spcAft>
                <a:spcPts val="1000"/>
              </a:spcAft>
            </a:pPr>
            <a:r>
              <a:rPr lang="es-ES" sz="3600" b="1" dirty="0" smtClean="0">
                <a:solidFill>
                  <a:srgbClr val="002060"/>
                </a:solidFill>
                <a:effectLst>
                  <a:glow rad="228600">
                    <a:srgbClr val="00FFF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infinitas </a:t>
            </a:r>
            <a:r>
              <a:rPr lang="es-ES" sz="3600" b="1" dirty="0">
                <a:solidFill>
                  <a:srgbClr val="002060"/>
                </a:solidFill>
                <a:effectLst>
                  <a:glow rad="228600">
                    <a:srgbClr val="00FFF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respuestas.</a:t>
            </a:r>
          </a:p>
        </p:txBody>
      </p:sp>
      <p:pic>
        <p:nvPicPr>
          <p:cNvPr id="1030" name="Picture 6" descr="http://minamusi.m.i.pic.centerblog.net/7f5681b9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28378" y="258682"/>
            <a:ext cx="5272752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minamusi.m.i.pic.centerblog.net/7f5681b9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976" y="258682"/>
            <a:ext cx="5104559" cy="6185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7799821">
            <a:off x="-728112" y="577003"/>
            <a:ext cx="3936173" cy="1822667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7799821" flipV="1">
            <a:off x="9142810" y="4577180"/>
            <a:ext cx="3686562" cy="1645893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3061035" flipV="1">
            <a:off x="9234678" y="646088"/>
            <a:ext cx="3660528" cy="159966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2735391">
            <a:off x="-580408" y="4436502"/>
            <a:ext cx="4181229" cy="1822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462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6000">
        <p14:ripple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1.funscrape.com/es/Hadas/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132" y="843124"/>
            <a:ext cx="5687180" cy="4979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ángulo 6"/>
          <p:cNvSpPr/>
          <p:nvPr/>
        </p:nvSpPr>
        <p:spPr>
          <a:xfrm rot="19133240">
            <a:off x="6950464" y="3570918"/>
            <a:ext cx="4682692" cy="12054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</a:pPr>
            <a:r>
              <a:rPr lang="es-ES" sz="3200" b="1" dirty="0">
                <a:solidFill>
                  <a:srgbClr val="0000FF"/>
                </a:solidFill>
                <a:effectLst>
                  <a:glow rad="101600">
                    <a:srgbClr val="00FF99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Hay tantos sueños que esperan </a:t>
            </a:r>
            <a:endParaRPr lang="es-ES" sz="3200" b="1" dirty="0" smtClean="0">
              <a:solidFill>
                <a:srgbClr val="0000FF"/>
              </a:solidFill>
              <a:effectLst>
                <a:glow rad="101600">
                  <a:srgbClr val="00FF99"/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</a:endParaRPr>
          </a:p>
          <a:p>
            <a:pPr algn="ctr">
              <a:spcAft>
                <a:spcPts val="1000"/>
              </a:spcAft>
            </a:pPr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rgbClr val="00FF99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ser </a:t>
            </a:r>
            <a:r>
              <a:rPr lang="es-ES" sz="3200" b="1" dirty="0">
                <a:solidFill>
                  <a:srgbClr val="0000FF"/>
                </a:solidFill>
                <a:effectLst>
                  <a:glow rad="101600">
                    <a:srgbClr val="00FF99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realizados!</a:t>
            </a:r>
          </a:p>
        </p:txBody>
      </p:sp>
      <p:sp>
        <p:nvSpPr>
          <p:cNvPr id="6" name="Rectángulo 5"/>
          <p:cNvSpPr/>
          <p:nvPr/>
        </p:nvSpPr>
        <p:spPr>
          <a:xfrm rot="19154785">
            <a:off x="6465616" y="2035885"/>
            <a:ext cx="36618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es-ES" sz="3200" b="1" dirty="0">
                <a:solidFill>
                  <a:srgbClr val="0000FF"/>
                </a:solidFill>
                <a:effectLst>
                  <a:glow rad="101600">
                    <a:srgbClr val="00FFCC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No</a:t>
            </a:r>
            <a:r>
              <a:rPr lang="es-ES" sz="3200" b="1" dirty="0">
                <a:solidFill>
                  <a:schemeClr val="bg1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es-ES" sz="3200" b="1" dirty="0">
                <a:solidFill>
                  <a:srgbClr val="0000FF"/>
                </a:solidFill>
                <a:effectLst>
                  <a:glow rad="101600">
                    <a:srgbClr val="00FF99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te impongas limites.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7799821">
            <a:off x="-607521" y="516863"/>
            <a:ext cx="3772799" cy="182266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7799821" flipV="1">
            <a:off x="9142810" y="4577180"/>
            <a:ext cx="3686562" cy="164589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2735391">
            <a:off x="-638663" y="4358365"/>
            <a:ext cx="4383057" cy="1822667"/>
          </a:xfrm>
          <a:prstGeom prst="rect">
            <a:avLst/>
          </a:prstGeom>
        </p:spPr>
      </p:pic>
      <p:pic>
        <p:nvPicPr>
          <p:cNvPr id="12" name="Picture 2" descr="http://img1.funscrape.com/es/Hadas/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51312" y="891355"/>
            <a:ext cx="5323840" cy="4931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3061035" flipV="1">
            <a:off x="9234678" y="646088"/>
            <a:ext cx="3660528" cy="1599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279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 rot="19832189">
            <a:off x="5657196" y="1886182"/>
            <a:ext cx="5282215" cy="12054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s-ES" sz="3200" b="1" dirty="0">
                <a:solidFill>
                  <a:srgbClr val="00FFFF"/>
                </a:solidFill>
                <a:effectLst>
                  <a:glow rad="101600">
                    <a:srgbClr val="0038A8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Las decisiones son tan importantes </a:t>
            </a:r>
            <a:endParaRPr lang="es-ES" sz="3200" b="1" dirty="0" smtClean="0">
              <a:solidFill>
                <a:srgbClr val="00FFFF"/>
              </a:solidFill>
              <a:effectLst>
                <a:glow rad="101600">
                  <a:srgbClr val="0038A8"/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</a:endParaRPr>
          </a:p>
          <a:p>
            <a:pPr algn="ctr">
              <a:spcAft>
                <a:spcPts val="1000"/>
              </a:spcAft>
            </a:pPr>
            <a:r>
              <a:rPr lang="es-ES" sz="3200" b="1" dirty="0" smtClean="0">
                <a:solidFill>
                  <a:srgbClr val="00FFFF"/>
                </a:solidFill>
                <a:effectLst>
                  <a:glow rad="101600">
                    <a:srgbClr val="0038A8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para </a:t>
            </a:r>
            <a:r>
              <a:rPr lang="es-ES" sz="3200" b="1" dirty="0">
                <a:solidFill>
                  <a:srgbClr val="00FFFF"/>
                </a:solidFill>
                <a:effectLst>
                  <a:glow rad="101600">
                    <a:srgbClr val="0038A8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librarlas al azar</a:t>
            </a:r>
          </a:p>
        </p:txBody>
      </p:sp>
      <p:sp>
        <p:nvSpPr>
          <p:cNvPr id="10" name="Rectángulo 9"/>
          <p:cNvSpPr/>
          <p:nvPr/>
        </p:nvSpPr>
        <p:spPr>
          <a:xfrm rot="19775979">
            <a:off x="7743708" y="3792295"/>
            <a:ext cx="3055645" cy="12054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</a:pPr>
            <a:r>
              <a:rPr lang="es-ES" sz="3200" b="1" dirty="0">
                <a:solidFill>
                  <a:srgbClr val="07F7EC"/>
                </a:solidFill>
                <a:effectLst>
                  <a:glow rad="101600">
                    <a:srgbClr val="0038A8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Lucha por tu ideal, </a:t>
            </a:r>
            <a:endParaRPr lang="es-ES" sz="3200" b="1" dirty="0" smtClean="0">
              <a:solidFill>
                <a:srgbClr val="07F7EC"/>
              </a:solidFill>
              <a:effectLst>
                <a:glow rad="101600">
                  <a:srgbClr val="0038A8"/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</a:endParaRPr>
          </a:p>
          <a:p>
            <a:pPr>
              <a:spcAft>
                <a:spcPts val="1000"/>
              </a:spcAft>
            </a:pPr>
            <a:r>
              <a:rPr lang="es-ES" sz="3200" b="1" dirty="0" smtClean="0">
                <a:solidFill>
                  <a:srgbClr val="07F7EC"/>
                </a:solidFill>
                <a:effectLst>
                  <a:glow rad="101600">
                    <a:srgbClr val="0038A8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tu </a:t>
            </a:r>
            <a:r>
              <a:rPr lang="es-ES" sz="3200" b="1" dirty="0">
                <a:solidFill>
                  <a:srgbClr val="07F7EC"/>
                </a:solidFill>
                <a:effectLst>
                  <a:glow rad="101600">
                    <a:srgbClr val="0038A8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sueño, tu premio.</a:t>
            </a:r>
          </a:p>
        </p:txBody>
      </p:sp>
      <p:pic>
        <p:nvPicPr>
          <p:cNvPr id="6146" name="Picture 2" descr="https://irlandairlanda.files.wordpress.com/2008/08/fada1jy3.gif?w=780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522" y="806825"/>
            <a:ext cx="5680243" cy="5814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irlandairlanda.files.wordpress.com/2008/08/fada1jy3.gif?w=780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02908" y="902186"/>
            <a:ext cx="5071509" cy="5955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7799821">
            <a:off x="-607521" y="516863"/>
            <a:ext cx="3772799" cy="182266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7799821" flipV="1">
            <a:off x="9142810" y="4577180"/>
            <a:ext cx="3686562" cy="164589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3061035" flipV="1">
            <a:off x="9234678" y="646088"/>
            <a:ext cx="3660528" cy="159966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2735391">
            <a:off x="-572151" y="4488793"/>
            <a:ext cx="3939959" cy="1822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81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6" descr="http://img.qmensajes.com/angeles/170.gif"/>
          <p:cNvPicPr>
            <a:picLocks noChangeAspect="1" noChangeArrowheads="1" noCrop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7995" y="814224"/>
            <a:ext cx="5358149" cy="5115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7799821">
            <a:off x="-607521" y="516863"/>
            <a:ext cx="3772799" cy="182266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3061035" flipV="1">
            <a:off x="9234678" y="646088"/>
            <a:ext cx="3660528" cy="159966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2735391">
            <a:off x="-587740" y="4488792"/>
            <a:ext cx="4043814" cy="1822667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 rot="19869978">
            <a:off x="6015482" y="2133431"/>
            <a:ext cx="4501553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160"/>
              </a:lnSpc>
              <a:spcAft>
                <a:spcPts val="1000"/>
              </a:spcAft>
            </a:pPr>
            <a:r>
              <a:rPr lang="es-ES" sz="3200" b="1" dirty="0">
                <a:solidFill>
                  <a:srgbClr val="660033"/>
                </a:solidFill>
                <a:effectLst>
                  <a:glow rad="228600">
                    <a:srgbClr val="00FF00">
                      <a:alpha val="4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No hay nada tan desgastante </a:t>
            </a:r>
          </a:p>
          <a:p>
            <a:pPr>
              <a:lnSpc>
                <a:spcPts val="2160"/>
              </a:lnSpc>
              <a:spcAft>
                <a:spcPts val="1000"/>
              </a:spcAft>
            </a:pPr>
            <a:r>
              <a:rPr lang="es-ES" sz="3200" b="1" dirty="0" smtClean="0">
                <a:solidFill>
                  <a:srgbClr val="660033"/>
                </a:solidFill>
                <a:effectLst>
                  <a:glow rad="228600">
                    <a:srgbClr val="00FF00">
                      <a:alpha val="4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como </a:t>
            </a:r>
            <a:r>
              <a:rPr lang="es-ES" sz="3200" b="1" dirty="0">
                <a:solidFill>
                  <a:srgbClr val="660033"/>
                </a:solidFill>
                <a:effectLst>
                  <a:glow rad="228600">
                    <a:srgbClr val="00FF00">
                      <a:alpha val="4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las preocupaciones.</a:t>
            </a:r>
          </a:p>
        </p:txBody>
      </p:sp>
      <p:sp>
        <p:nvSpPr>
          <p:cNvPr id="13" name="Rectángulo 12"/>
          <p:cNvSpPr/>
          <p:nvPr/>
        </p:nvSpPr>
        <p:spPr>
          <a:xfrm rot="19930753">
            <a:off x="6421177" y="3363524"/>
            <a:ext cx="4878259" cy="17107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300000"/>
              </a:lnSpc>
              <a:spcAft>
                <a:spcPts val="1000"/>
              </a:spcAft>
            </a:pPr>
            <a:r>
              <a:rPr lang="es-ES" sz="3200" b="1" dirty="0">
                <a:solidFill>
                  <a:srgbClr val="660033"/>
                </a:solidFill>
                <a:effectLst>
                  <a:glow rad="101600">
                    <a:srgbClr val="3CFE0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Mientras </a:t>
            </a:r>
            <a:r>
              <a:rPr lang="es-ES" sz="3200" b="1" dirty="0" smtClean="0">
                <a:solidFill>
                  <a:srgbClr val="660033"/>
                </a:solidFill>
                <a:effectLst>
                  <a:glow rad="101600">
                    <a:srgbClr val="3CFE0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más </a:t>
            </a:r>
            <a:r>
              <a:rPr lang="es-ES" sz="3200" b="1" dirty="0">
                <a:solidFill>
                  <a:srgbClr val="660033"/>
                </a:solidFill>
                <a:effectLst>
                  <a:glow rad="101600">
                    <a:srgbClr val="3CFE0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carguemos con un </a:t>
            </a:r>
          </a:p>
          <a:p>
            <a:pPr>
              <a:lnSpc>
                <a:spcPts val="120"/>
              </a:lnSpc>
              <a:spcAft>
                <a:spcPts val="1000"/>
              </a:spcAft>
            </a:pPr>
            <a:r>
              <a:rPr lang="es-ES" sz="3200" b="1" dirty="0" smtClean="0">
                <a:solidFill>
                  <a:srgbClr val="660033"/>
                </a:solidFill>
                <a:effectLst>
                  <a:glow rad="101600">
                    <a:srgbClr val="3CFE0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problema</a:t>
            </a:r>
            <a:r>
              <a:rPr lang="es-ES" sz="3200" b="1" dirty="0">
                <a:solidFill>
                  <a:srgbClr val="660033"/>
                </a:solidFill>
                <a:effectLst>
                  <a:glow rad="101600">
                    <a:srgbClr val="3CFE0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, </a:t>
            </a:r>
            <a:r>
              <a:rPr lang="es-ES" sz="3200" b="1" dirty="0" smtClean="0">
                <a:solidFill>
                  <a:srgbClr val="660033"/>
                </a:solidFill>
                <a:effectLst>
                  <a:glow rad="101600">
                    <a:srgbClr val="3CFE0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mas </a:t>
            </a:r>
            <a:r>
              <a:rPr lang="es-ES" sz="3200" b="1" dirty="0">
                <a:solidFill>
                  <a:srgbClr val="660033"/>
                </a:solidFill>
                <a:effectLst>
                  <a:glow rad="101600">
                    <a:srgbClr val="3CFE0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pesado se hace</a:t>
            </a:r>
            <a:r>
              <a:rPr lang="es-ES" sz="3200" dirty="0">
                <a:effectLst>
                  <a:glow rad="101600">
                    <a:srgbClr val="3CFE0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.</a:t>
            </a:r>
          </a:p>
        </p:txBody>
      </p:sp>
      <p:pic>
        <p:nvPicPr>
          <p:cNvPr id="7174" name="Picture 6" descr="http://img.qmensajes.com/angeles/170.gif"/>
          <p:cNvPicPr>
            <a:picLocks noChangeAspect="1" noChangeArrowheads="1" noCrop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276" y="688661"/>
            <a:ext cx="5197929" cy="5453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7799821" flipV="1">
            <a:off x="9142810" y="4577180"/>
            <a:ext cx="3686562" cy="1645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76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u.jimdo.com/www300/o/sfb724144495131b1/img/i6e3f3004ddb8aa8d/1396893206/std/mariposa-brillant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866" y="742556"/>
            <a:ext cx="4457490" cy="5427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7799821">
            <a:off x="-604460" y="515435"/>
            <a:ext cx="3769072" cy="182266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7799821" flipV="1">
            <a:off x="8713270" y="4458489"/>
            <a:ext cx="4244572" cy="164589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3061035" flipV="1">
            <a:off x="9234678" y="646088"/>
            <a:ext cx="3660528" cy="159966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2735391">
            <a:off x="-547059" y="4533038"/>
            <a:ext cx="3772799" cy="1822667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 rot="19446571">
            <a:off x="5238833" y="1774038"/>
            <a:ext cx="6096000" cy="11951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3840"/>
              </a:lnSpc>
              <a:spcAft>
                <a:spcPts val="1000"/>
              </a:spcAft>
            </a:pPr>
            <a:r>
              <a:rPr lang="es-ES" sz="3200" b="1" dirty="0">
                <a:solidFill>
                  <a:srgbClr val="FFFF00"/>
                </a:solidFill>
                <a:effectLst>
                  <a:glow rad="101600">
                    <a:srgbClr val="003300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No te tomes las cosas </a:t>
            </a:r>
            <a:endParaRPr lang="es-ES" sz="3200" b="1" dirty="0" smtClean="0">
              <a:solidFill>
                <a:srgbClr val="FFFF00"/>
              </a:solidFill>
              <a:effectLst>
                <a:glow rad="101600">
                  <a:srgbClr val="003300"/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</a:endParaRPr>
          </a:p>
          <a:p>
            <a:pPr algn="ctr">
              <a:lnSpc>
                <a:spcPts val="3840"/>
              </a:lnSpc>
              <a:spcAft>
                <a:spcPts val="1000"/>
              </a:spcAft>
            </a:pPr>
            <a:r>
              <a:rPr lang="es-ES" sz="3200" b="1" dirty="0" smtClean="0">
                <a:solidFill>
                  <a:srgbClr val="FFFF00"/>
                </a:solidFill>
                <a:effectLst>
                  <a:glow rad="101600">
                    <a:srgbClr val="003300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con </a:t>
            </a:r>
            <a:r>
              <a:rPr lang="es-ES" sz="3200" b="1" dirty="0">
                <a:solidFill>
                  <a:srgbClr val="FFFF00"/>
                </a:solidFill>
                <a:effectLst>
                  <a:glow rad="101600">
                    <a:srgbClr val="003300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tanta </a:t>
            </a:r>
            <a:r>
              <a:rPr lang="es-ES" sz="3200" b="1" dirty="0" smtClean="0">
                <a:solidFill>
                  <a:srgbClr val="FFFF00"/>
                </a:solidFill>
                <a:effectLst>
                  <a:glow rad="101600">
                    <a:srgbClr val="003300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seriedad</a:t>
            </a:r>
            <a:r>
              <a:rPr lang="es-ES" sz="3200" dirty="0" smtClean="0">
                <a:solidFill>
                  <a:srgbClr val="FFFF00"/>
                </a:solidFill>
                <a:effectLst>
                  <a:glow rad="101600">
                    <a:srgbClr val="003300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.</a:t>
            </a:r>
          </a:p>
        </p:txBody>
      </p:sp>
      <p:sp>
        <p:nvSpPr>
          <p:cNvPr id="11" name="Rectángulo 10"/>
          <p:cNvSpPr/>
          <p:nvPr/>
        </p:nvSpPr>
        <p:spPr>
          <a:xfrm rot="19310737">
            <a:off x="6191136" y="3734238"/>
            <a:ext cx="6096000" cy="119519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ts val="3840"/>
              </a:lnSpc>
              <a:spcAft>
                <a:spcPts val="1000"/>
              </a:spcAft>
            </a:pPr>
            <a:r>
              <a:rPr lang="es-ES" sz="3200" b="1" dirty="0">
                <a:solidFill>
                  <a:srgbClr val="FFFF00"/>
                </a:solidFill>
                <a:effectLst>
                  <a:glow rad="101600">
                    <a:srgbClr val="003300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Vive una vida de serenidad, </a:t>
            </a:r>
          </a:p>
          <a:p>
            <a:pPr lvl="0" algn="ctr">
              <a:lnSpc>
                <a:spcPts val="3840"/>
              </a:lnSpc>
              <a:spcAft>
                <a:spcPts val="1000"/>
              </a:spcAft>
            </a:pPr>
            <a:r>
              <a:rPr lang="es-ES" sz="3200" b="1" dirty="0">
                <a:solidFill>
                  <a:srgbClr val="FFFF00"/>
                </a:solidFill>
                <a:effectLst>
                  <a:glow rad="101600">
                    <a:srgbClr val="003300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no de lamentos.</a:t>
            </a:r>
          </a:p>
        </p:txBody>
      </p:sp>
      <p:pic>
        <p:nvPicPr>
          <p:cNvPr id="9218" name="Picture 2" descr="http://u.jimdo.com/www300/o/sfb724144495131b1/img/i6e3f3004ddb8aa8d/1396893206/std/mariposa-brillant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29087" y="742556"/>
            <a:ext cx="4679949" cy="5427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755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 rot="19994322">
            <a:off x="6169899" y="1539332"/>
            <a:ext cx="4294765" cy="16363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ES" sz="4000" dirty="0">
                <a:solidFill>
                  <a:schemeClr val="bg1"/>
                </a:solidFill>
                <a:effectLst>
                  <a:glow rad="228600">
                    <a:srgbClr val="6B3DD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Recuerda que mucho... </a:t>
            </a:r>
            <a:endParaRPr lang="es-ES" sz="4000" dirty="0" smtClean="0">
              <a:solidFill>
                <a:schemeClr val="bg1"/>
              </a:solidFill>
              <a:effectLst>
                <a:glow rad="228600">
                  <a:srgbClr val="6B3DDF"/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" sz="4000" dirty="0" smtClean="0">
                <a:solidFill>
                  <a:schemeClr val="bg1"/>
                </a:solidFill>
                <a:effectLst>
                  <a:glow rad="228600">
                    <a:srgbClr val="6B3DD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es </a:t>
            </a:r>
            <a:r>
              <a:rPr lang="es-ES" sz="4000" dirty="0">
                <a:solidFill>
                  <a:schemeClr val="bg1"/>
                </a:solidFill>
                <a:effectLst>
                  <a:glow rad="228600">
                    <a:srgbClr val="6B3DD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para siempre.</a:t>
            </a:r>
          </a:p>
        </p:txBody>
      </p:sp>
      <p:sp>
        <p:nvSpPr>
          <p:cNvPr id="6" name="Rectángulo 5"/>
          <p:cNvSpPr/>
          <p:nvPr/>
        </p:nvSpPr>
        <p:spPr>
          <a:xfrm rot="20073588">
            <a:off x="6096269" y="3738814"/>
            <a:ext cx="5742278" cy="16363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" sz="4000" b="1" dirty="0">
                <a:solidFill>
                  <a:schemeClr val="bg1"/>
                </a:solidFill>
                <a:effectLst>
                  <a:glow rad="228600">
                    <a:srgbClr val="4E20C2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Recuerda que un poco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" sz="4000" b="1" dirty="0" smtClean="0">
                <a:solidFill>
                  <a:schemeClr val="bg1"/>
                </a:solidFill>
                <a:effectLst>
                  <a:glow rad="228600">
                    <a:srgbClr val="6600F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de </a:t>
            </a:r>
            <a:r>
              <a:rPr lang="es-ES" sz="4000" b="1" dirty="0">
                <a:solidFill>
                  <a:schemeClr val="bg1"/>
                </a:solidFill>
                <a:effectLst>
                  <a:glow rad="228600">
                    <a:srgbClr val="6600F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amor </a:t>
            </a:r>
            <a:r>
              <a:rPr lang="es-ES" sz="4000" b="1" dirty="0" smtClean="0">
                <a:solidFill>
                  <a:schemeClr val="bg1"/>
                </a:solidFill>
                <a:effectLst>
                  <a:glow rad="228600">
                    <a:srgbClr val="6600F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recorre </a:t>
            </a:r>
            <a:r>
              <a:rPr lang="es-ES" sz="4000" b="1" dirty="0">
                <a:solidFill>
                  <a:schemeClr val="bg1"/>
                </a:solidFill>
                <a:effectLst>
                  <a:glow rad="228600">
                    <a:srgbClr val="6600F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largos caminos.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7799821">
            <a:off x="-607521" y="516863"/>
            <a:ext cx="3772799" cy="182266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7799821" flipV="1">
            <a:off x="8785573" y="5182425"/>
            <a:ext cx="3686562" cy="164589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3061035" flipV="1">
            <a:off x="9234678" y="646088"/>
            <a:ext cx="3660528" cy="159966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2735391">
            <a:off x="-587740" y="4488792"/>
            <a:ext cx="4043814" cy="1822667"/>
          </a:xfrm>
          <a:prstGeom prst="rect">
            <a:avLst/>
          </a:prstGeom>
        </p:spPr>
      </p:pic>
      <p:pic>
        <p:nvPicPr>
          <p:cNvPr id="8194" name="Picture 2" descr="http://todonegro57.comule.com/mis%20pajaros/pajaros%20gif/16.jp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761" y="917725"/>
            <a:ext cx="5674190" cy="4908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todonegro57.comule.com/mis%20pajaros/pajaros%20gif/16.jp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02221" y="917725"/>
            <a:ext cx="5377443" cy="5236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4512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www.imagenesporamor.com/wp-content/uploads/imagenes/imagenes_bonitas-241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5763" y="708713"/>
            <a:ext cx="5266400" cy="5169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ángulo 9"/>
          <p:cNvSpPr/>
          <p:nvPr/>
        </p:nvSpPr>
        <p:spPr>
          <a:xfrm rot="20225630">
            <a:off x="7495159" y="3505911"/>
            <a:ext cx="4161717" cy="14947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ES" sz="3600" b="1" dirty="0">
                <a:solidFill>
                  <a:srgbClr val="07F7EC"/>
                </a:solidFill>
                <a:effectLst>
                  <a:glow rad="228600">
                    <a:srgbClr val="800000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Transforma lo cotidiano </a:t>
            </a:r>
            <a:endParaRPr lang="es-ES" sz="3600" b="1" dirty="0" smtClean="0">
              <a:solidFill>
                <a:srgbClr val="07F7EC"/>
              </a:solidFill>
              <a:effectLst>
                <a:glow rad="228600">
                  <a:srgbClr val="800000"/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ES" sz="3600" b="1" dirty="0" smtClean="0">
                <a:solidFill>
                  <a:srgbClr val="07F7EC"/>
                </a:solidFill>
                <a:effectLst>
                  <a:glow rad="228600">
                    <a:srgbClr val="800000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en </a:t>
            </a:r>
            <a:r>
              <a:rPr lang="es-ES" sz="3600" b="1" dirty="0">
                <a:solidFill>
                  <a:srgbClr val="07F7EC"/>
                </a:solidFill>
                <a:effectLst>
                  <a:glow rad="228600">
                    <a:srgbClr val="800000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extraordinario.</a:t>
            </a:r>
          </a:p>
        </p:txBody>
      </p:sp>
      <p:sp>
        <p:nvSpPr>
          <p:cNvPr id="11" name="Rectángulo 10"/>
          <p:cNvSpPr/>
          <p:nvPr/>
        </p:nvSpPr>
        <p:spPr>
          <a:xfrm rot="20429975">
            <a:off x="7204445" y="1487120"/>
            <a:ext cx="2996333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ES" sz="4000" b="1" dirty="0">
                <a:solidFill>
                  <a:srgbClr val="07F7EC"/>
                </a:solidFill>
                <a:effectLst>
                  <a:glow rad="228600">
                    <a:srgbClr val="800000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Nunca es tarde</a:t>
            </a:r>
            <a:r>
              <a:rPr lang="es-ES" sz="3200" dirty="0">
                <a:solidFill>
                  <a:srgbClr val="07F7EC"/>
                </a:solidFill>
                <a:effectLst>
                  <a:glow rad="228600">
                    <a:srgbClr val="800000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.</a:t>
            </a:r>
          </a:p>
        </p:txBody>
      </p:sp>
      <p:pic>
        <p:nvPicPr>
          <p:cNvPr id="10242" name="Picture 2" descr="http://www.imagenesporamor.com/wp-content/uploads/imagenes/imagenes_bonitas-241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2163" y="708713"/>
            <a:ext cx="5841641" cy="5199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7799821">
            <a:off x="-607521" y="516863"/>
            <a:ext cx="3772799" cy="182266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7799821" flipV="1">
            <a:off x="9142810" y="4577180"/>
            <a:ext cx="3686562" cy="164589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3061035" flipV="1">
            <a:off x="9234678" y="646088"/>
            <a:ext cx="3660528" cy="159966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2735391">
            <a:off x="-563067" y="4457689"/>
            <a:ext cx="3983756" cy="1822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721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100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/>
          <p:cNvSpPr/>
          <p:nvPr/>
        </p:nvSpPr>
        <p:spPr>
          <a:xfrm rot="20260973">
            <a:off x="6054646" y="1937939"/>
            <a:ext cx="4684296" cy="14516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</a:pPr>
            <a:r>
              <a:rPr lang="es-ES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Recuerda que la amistad </a:t>
            </a:r>
            <a:endParaRPr lang="es-ES" sz="40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</a:endParaRPr>
          </a:p>
          <a:p>
            <a:pPr>
              <a:spcAft>
                <a:spcPts val="1000"/>
              </a:spcAft>
            </a:pPr>
            <a:r>
              <a:rPr lang="es-ES" sz="40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es </a:t>
            </a:r>
            <a:r>
              <a:rPr lang="es-ES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una sabia inversión.</a:t>
            </a:r>
          </a:p>
        </p:txBody>
      </p:sp>
      <p:sp>
        <p:nvSpPr>
          <p:cNvPr id="11" name="Rectángulo 10"/>
          <p:cNvSpPr/>
          <p:nvPr/>
        </p:nvSpPr>
        <p:spPr>
          <a:xfrm rot="20465475">
            <a:off x="7265291" y="3712835"/>
            <a:ext cx="4214615" cy="14516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</a:pPr>
            <a:r>
              <a:rPr lang="es-ES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Los tesoros de la vida </a:t>
            </a:r>
            <a:endParaRPr lang="es-ES" sz="40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</a:endParaRPr>
          </a:p>
          <a:p>
            <a:pPr>
              <a:spcAft>
                <a:spcPts val="1000"/>
              </a:spcAft>
            </a:pPr>
            <a:r>
              <a:rPr lang="es-ES" sz="40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son </a:t>
            </a:r>
            <a:r>
              <a:rPr lang="es-ES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personas... unidas.</a:t>
            </a:r>
          </a:p>
        </p:txBody>
      </p:sp>
      <p:pic>
        <p:nvPicPr>
          <p:cNvPr id="8" name="Picture 14" descr="004a053M9mH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242" y="925444"/>
            <a:ext cx="6376359" cy="5335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4" descr="004a053M9mH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286" y="1228879"/>
            <a:ext cx="6088518" cy="5031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7799821">
            <a:off x="-607521" y="516863"/>
            <a:ext cx="3772799" cy="182266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7799821" flipV="1">
            <a:off x="9142810" y="4577180"/>
            <a:ext cx="3686562" cy="164589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3061035" flipV="1">
            <a:off x="9234678" y="646088"/>
            <a:ext cx="3660528" cy="159966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2735391">
            <a:off x="-587740" y="4488792"/>
            <a:ext cx="4043814" cy="1822667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6825131" y="2635007"/>
            <a:ext cx="3173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2227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 rot="19348281">
            <a:off x="7036502" y="3976617"/>
            <a:ext cx="4501553" cy="6401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ES" sz="3200" b="1" dirty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Pídele un deseo a una estrella.</a:t>
            </a:r>
          </a:p>
        </p:txBody>
      </p:sp>
      <p:sp>
        <p:nvSpPr>
          <p:cNvPr id="2" name="Rectángulo 1"/>
          <p:cNvSpPr/>
          <p:nvPr/>
        </p:nvSpPr>
        <p:spPr>
          <a:xfrm rot="19571851">
            <a:off x="6644623" y="1864050"/>
            <a:ext cx="3567002" cy="13285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s-ES" sz="3600" b="1" dirty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Ten salud, </a:t>
            </a:r>
            <a:r>
              <a:rPr lang="es-ES" sz="36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esperanza</a:t>
            </a:r>
          </a:p>
          <a:p>
            <a:pPr algn="ctr">
              <a:spcAft>
                <a:spcPts val="1000"/>
              </a:spcAft>
            </a:pPr>
            <a:r>
              <a:rPr lang="es-ES" sz="36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es-ES" sz="3600" b="1" dirty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y felicidad.</a:t>
            </a:r>
          </a:p>
        </p:txBody>
      </p:sp>
      <p:pic>
        <p:nvPicPr>
          <p:cNvPr id="4" name="Picture 9" descr="123Tagged.Com">
            <a:hlinkClick r:id="rId2" tooltip="123Tagged.com Flowers Wishes Comments"/>
          </p:cNvPr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657" y="561132"/>
            <a:ext cx="5031170" cy="579589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7799821">
            <a:off x="-728112" y="577003"/>
            <a:ext cx="3936173" cy="1822667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7799821" flipV="1">
            <a:off x="9142810" y="4577180"/>
            <a:ext cx="3686562" cy="1645893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3061035" flipV="1">
            <a:off x="9234678" y="646088"/>
            <a:ext cx="3660528" cy="1599664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2735391">
            <a:off x="-580408" y="4436502"/>
            <a:ext cx="4181229" cy="1822667"/>
          </a:xfrm>
          <a:prstGeom prst="rect">
            <a:avLst/>
          </a:prstGeom>
        </p:spPr>
      </p:pic>
      <p:pic>
        <p:nvPicPr>
          <p:cNvPr id="11" name="Picture 9" descr="123Tagged.Com">
            <a:hlinkClick r:id="rId2" tooltip="123Tagged.com Flowers Wishes Comments"/>
          </p:cNvPr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03094" y="443825"/>
            <a:ext cx="4975412" cy="585597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9837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7799821">
            <a:off x="-728112" y="577003"/>
            <a:ext cx="3936173" cy="182266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7799821" flipV="1">
            <a:off x="9142810" y="4577180"/>
            <a:ext cx="3686562" cy="164589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3061035" flipV="1">
            <a:off x="9234678" y="646088"/>
            <a:ext cx="3660528" cy="159966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 rot="2735391">
            <a:off x="-580408" y="4436502"/>
            <a:ext cx="4181229" cy="1822667"/>
          </a:xfrm>
          <a:prstGeom prst="rect">
            <a:avLst/>
          </a:prstGeom>
        </p:spPr>
      </p:pic>
      <p:pic>
        <p:nvPicPr>
          <p:cNvPr id="1026" name="Picture 2" descr="http://img819.imageshack.us/img819/7885/6fd89bc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7441" y="399057"/>
            <a:ext cx="5885962" cy="606780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ángulo 5"/>
          <p:cNvSpPr/>
          <p:nvPr/>
        </p:nvSpPr>
        <p:spPr>
          <a:xfrm rot="20078629">
            <a:off x="7004832" y="1342852"/>
            <a:ext cx="3199915" cy="7294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ES" sz="3600" b="1" dirty="0">
                <a:solidFill>
                  <a:srgbClr val="3CFE00"/>
                </a:solidFill>
                <a:effectLst>
                  <a:glow rad="228600">
                    <a:srgbClr val="0000FF">
                      <a:alpha val="4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Y jamás olvides.....</a:t>
            </a:r>
          </a:p>
        </p:txBody>
      </p:sp>
      <p:sp>
        <p:nvSpPr>
          <p:cNvPr id="8" name="Rectángulo 7"/>
          <p:cNvSpPr/>
          <p:nvPr/>
        </p:nvSpPr>
        <p:spPr>
          <a:xfrm rot="20130290">
            <a:off x="7500553" y="3495981"/>
            <a:ext cx="4147289" cy="14947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ES" sz="3600" b="1" dirty="0" smtClean="0">
                <a:solidFill>
                  <a:srgbClr val="00FF00"/>
                </a:solidFill>
                <a:effectLst>
                  <a:glow rad="228600">
                    <a:srgbClr val="0000FF">
                      <a:alpha val="4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Ni </a:t>
            </a:r>
            <a:r>
              <a:rPr lang="es-ES" sz="3600" b="1" dirty="0">
                <a:solidFill>
                  <a:srgbClr val="00FF00"/>
                </a:solidFill>
                <a:effectLst>
                  <a:glow rad="228600">
                    <a:srgbClr val="0000FF">
                      <a:alpha val="4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siquiera por un día... </a:t>
            </a:r>
            <a:endParaRPr lang="es-ES" sz="3600" b="1" dirty="0" smtClean="0">
              <a:solidFill>
                <a:srgbClr val="00FF00"/>
              </a:solidFill>
              <a:effectLst>
                <a:glow rad="228600">
                  <a:srgbClr val="0000FF">
                    <a:alpha val="40000"/>
                  </a:srgb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ES" sz="3600" b="1" dirty="0" smtClean="0">
                <a:solidFill>
                  <a:srgbClr val="00FF00"/>
                </a:solidFill>
                <a:effectLst>
                  <a:glow rad="228600">
                    <a:srgbClr val="0000FF">
                      <a:alpha val="4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cuan </a:t>
            </a:r>
            <a:r>
              <a:rPr lang="es-ES" sz="3600" b="1" dirty="0">
                <a:solidFill>
                  <a:srgbClr val="00FF00"/>
                </a:solidFill>
                <a:effectLst>
                  <a:glow rad="228600">
                    <a:srgbClr val="0000FF">
                      <a:alpha val="4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especial eres.</a:t>
            </a:r>
          </a:p>
        </p:txBody>
      </p:sp>
      <p:pic>
        <p:nvPicPr>
          <p:cNvPr id="1034" name="Picture 10" descr="http://a5.files.theultralinx.com/image/upload/MTI5MDI2MDk3MTYwNTcwODkw.gif"/>
          <p:cNvPicPr>
            <a:picLocks noChangeAspect="1" noChangeArrowheads="1" noCrop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3020" y="1735417"/>
            <a:ext cx="2859173" cy="2859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http://a5.files.theultralinx.com/image/upload/MTI5MDI2MDk3MTYwNTcwODkw.gif"/>
          <p:cNvPicPr>
            <a:picLocks noChangeAspect="1" noChangeArrowheads="1" noCrop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3431" y="881660"/>
            <a:ext cx="2859173" cy="2859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175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142" y="573793"/>
            <a:ext cx="3827863" cy="383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471" y="1043489"/>
            <a:ext cx="1466210" cy="1571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339" y="968506"/>
            <a:ext cx="1691007" cy="1522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10381128" y="4988859"/>
            <a:ext cx="1023883" cy="1106168"/>
            <a:chOff x="4807786" y="4697173"/>
            <a:chExt cx="1345041" cy="1006379"/>
          </a:xfrm>
        </p:grpSpPr>
        <p:pic>
          <p:nvPicPr>
            <p:cNvPr id="8" name="Picture 4" descr="https://isabelgaviota.files.wordpress.com/2011/02/000w054r0td.gif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7786" y="4697173"/>
              <a:ext cx="1345041" cy="10063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CuadroTexto 8"/>
            <p:cNvSpPr txBox="1"/>
            <p:nvPr/>
          </p:nvSpPr>
          <p:spPr>
            <a:xfrm rot="937010">
              <a:off x="5037668" y="4793696"/>
              <a:ext cx="899733" cy="364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Amor</a:t>
              </a:r>
              <a:r>
                <a:rPr lang="es-ES" sz="20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e</a:t>
              </a:r>
              <a:endParaRPr lang="es-ES" sz="2000" b="1" dirty="0">
                <a:solidFill>
                  <a:srgbClr val="0000FF"/>
                </a:solidFill>
                <a:latin typeface="Monotype Corsiva" panose="03010101010201010101" pitchFamily="66" charset="0"/>
              </a:endParaRPr>
            </a:p>
          </p:txBody>
        </p:sp>
      </p:grpSp>
      <p:pic>
        <p:nvPicPr>
          <p:cNvPr id="10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526562" y="2577268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7" descr="00Aj051Ou0i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8688422" y="2807936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071" y="5848848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1861" y="5829300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727" y="-60194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988" y="-60194"/>
            <a:ext cx="530447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uadroTexto 15"/>
          <p:cNvSpPr txBox="1"/>
          <p:nvPr/>
        </p:nvSpPr>
        <p:spPr>
          <a:xfrm>
            <a:off x="4923957" y="3908537"/>
            <a:ext cx="55909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CC0066"/>
                </a:solidFill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b="1" dirty="0" smtClean="0">
                <a:solidFill>
                  <a:srgbClr val="CC0066"/>
                </a:solidFill>
                <a:latin typeface="Monotype Corsiva" panose="03010101010201010101" pitchFamily="66" charset="0"/>
              </a:rPr>
              <a:t>Tema: : 24 Cosas para Recordar y </a:t>
            </a:r>
          </a:p>
          <a:p>
            <a:r>
              <a:rPr lang="es-ES" b="1" dirty="0">
                <a:solidFill>
                  <a:srgbClr val="CC0066"/>
                </a:solidFill>
                <a:latin typeface="Monotype Corsiva" panose="03010101010201010101" pitchFamily="66" charset="0"/>
              </a:rPr>
              <a:t> </a:t>
            </a:r>
            <a:r>
              <a:rPr lang="es-ES" b="1" dirty="0" smtClean="0">
                <a:solidFill>
                  <a:srgbClr val="CC0066"/>
                </a:solidFill>
                <a:latin typeface="Monotype Corsiva" panose="03010101010201010101" pitchFamily="66" charset="0"/>
              </a:rPr>
              <a:t>            solo una Para Nunca Olvidar</a:t>
            </a:r>
          </a:p>
          <a:p>
            <a:r>
              <a:rPr lang="es-ES" b="1" dirty="0" smtClean="0">
                <a:solidFill>
                  <a:srgbClr val="CC0066"/>
                </a:solidFill>
                <a:latin typeface="Monotype Corsiva" panose="03010101010201010101" pitchFamily="66" charset="0"/>
              </a:rPr>
              <a:t>Música : </a:t>
            </a:r>
            <a:r>
              <a:rPr lang="es-ES" b="1" dirty="0" err="1" smtClean="0">
                <a:solidFill>
                  <a:srgbClr val="CC0066"/>
                </a:solidFill>
                <a:latin typeface="Monotype Corsiva" panose="03010101010201010101" pitchFamily="66" charset="0"/>
              </a:rPr>
              <a:t>Just</a:t>
            </a:r>
            <a:r>
              <a:rPr lang="es-ES" b="1" dirty="0" smtClean="0">
                <a:solidFill>
                  <a:srgbClr val="CC0066"/>
                </a:solidFill>
                <a:latin typeface="Monotype Corsiva" panose="03010101010201010101" pitchFamily="66" charset="0"/>
              </a:rPr>
              <a:t> Kiss me (Sólo Bésame)</a:t>
            </a:r>
          </a:p>
          <a:p>
            <a:r>
              <a:rPr lang="es-ES" b="1" dirty="0" smtClean="0">
                <a:solidFill>
                  <a:srgbClr val="CC0066"/>
                </a:solidFill>
                <a:latin typeface="Monotype Corsiva" panose="03010101010201010101" pitchFamily="66" charset="0"/>
              </a:rPr>
              <a:t>Interprete : Ernesto </a:t>
            </a:r>
            <a:r>
              <a:rPr lang="es-ES" b="1" dirty="0" err="1" smtClean="0">
                <a:solidFill>
                  <a:srgbClr val="CC0066"/>
                </a:solidFill>
                <a:latin typeface="Monotype Corsiva" panose="03010101010201010101" pitchFamily="66" charset="0"/>
              </a:rPr>
              <a:t>cortazar</a:t>
            </a:r>
            <a:endParaRPr lang="es-ES" b="1" dirty="0">
              <a:solidFill>
                <a:srgbClr val="CC0066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8" name="Marcador de fecha 3"/>
          <p:cNvSpPr>
            <a:spLocks noGrp="1"/>
          </p:cNvSpPr>
          <p:nvPr>
            <p:ph type="dt" sz="half" idx="10"/>
          </p:nvPr>
        </p:nvSpPr>
        <p:spPr>
          <a:xfrm>
            <a:off x="1000937" y="5591787"/>
            <a:ext cx="2743200" cy="365125"/>
          </a:xfrm>
        </p:spPr>
        <p:txBody>
          <a:bodyPr/>
          <a:lstStyle/>
          <a:p>
            <a:fld id="{0F404D72-B951-4311-A28D-19BEE11FDC4F}" type="datetime8">
              <a:rPr lang="es-ES" sz="1600" b="1" smtClean="0">
                <a:solidFill>
                  <a:srgbClr val="CC0066"/>
                </a:solidFill>
                <a:latin typeface="Monotype Corsiva" panose="03010101010201010101" pitchFamily="66" charset="0"/>
              </a:rPr>
              <a:pPr/>
              <a:t>19/07/2015 6:35</a:t>
            </a:fld>
            <a:endParaRPr lang="es-ES" sz="1600" b="1" dirty="0">
              <a:solidFill>
                <a:srgbClr val="CC0066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9" name="Picture 4" descr="http://gifgifs.com/animations/names/y/yolanda/yolanda-855195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9422" y="5460298"/>
            <a:ext cx="2144685" cy="698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4263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6002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1373</TotalTime>
  <Words>272</Words>
  <Application>Microsoft Office PowerPoint</Application>
  <PresentationFormat>Panorámica</PresentationFormat>
  <Paragraphs>54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16</vt:i4>
      </vt:variant>
    </vt:vector>
  </HeadingPairs>
  <TitlesOfParts>
    <vt:vector size="25" baseType="lpstr">
      <vt:lpstr>Arial</vt:lpstr>
      <vt:lpstr>Calibri</vt:lpstr>
      <vt:lpstr>Calibri Light</vt:lpstr>
      <vt:lpstr>Kristen ITC</vt:lpstr>
      <vt:lpstr>Monotype Corsiva</vt:lpstr>
      <vt:lpstr>Times New Roman</vt:lpstr>
      <vt:lpstr>Tema de Office</vt:lpstr>
      <vt:lpstr>1_Tema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76</cp:revision>
  <dcterms:created xsi:type="dcterms:W3CDTF">2015-07-04T19:11:29Z</dcterms:created>
  <dcterms:modified xsi:type="dcterms:W3CDTF">2015-07-19T23:35:51Z</dcterms:modified>
</cp:coreProperties>
</file>