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4" r:id="rId4"/>
    <p:sldId id="283" r:id="rId5"/>
    <p:sldId id="282" r:id="rId6"/>
    <p:sldId id="281" r:id="rId7"/>
    <p:sldId id="280" r:id="rId8"/>
    <p:sldId id="279" r:id="rId9"/>
    <p:sldId id="278" r:id="rId10"/>
    <p:sldId id="275" r:id="rId11"/>
    <p:sldId id="276" r:id="rId12"/>
    <p:sldId id="277" r:id="rId13"/>
    <p:sldId id="274" r:id="rId14"/>
    <p:sldId id="273" r:id="rId15"/>
    <p:sldId id="272" r:id="rId16"/>
    <p:sldId id="269" r:id="rId17"/>
    <p:sldId id="270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9" r:id="rId28"/>
    <p:sldId id="258" r:id="rId29"/>
    <p:sldId id="257" r:id="rId30"/>
    <p:sldId id="285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2E348-ABAC-4089-A57D-10254EF5D75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7ED2D-9B58-4EFD-91D4-384B7FF0CE32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01923-AD2E-417B-BEBB-F906F8E43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80664E-93E3-4410-8C43-536BD46ACBD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Relationship Id="rId9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548680"/>
            <a:ext cx="2286000" cy="638175"/>
          </a:xfrm>
          <a:prstGeom prst="rect">
            <a:avLst/>
          </a:prstGeom>
          <a:noFill/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1556792"/>
            <a:ext cx="5600700" cy="720080"/>
          </a:xfrm>
          <a:prstGeom prst="rect">
            <a:avLst/>
          </a:prstGeom>
          <a:noFill/>
        </p:spPr>
      </p:pic>
      <p:pic>
        <p:nvPicPr>
          <p:cNvPr id="6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2636912"/>
            <a:ext cx="5328592" cy="1389881"/>
          </a:xfrm>
          <a:prstGeom prst="rect">
            <a:avLst/>
          </a:prstGeom>
          <a:noFill/>
        </p:spPr>
      </p:pic>
      <p:pic>
        <p:nvPicPr>
          <p:cNvPr id="7" name="Picture 7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5229200"/>
            <a:ext cx="847725" cy="942975"/>
          </a:xfrm>
          <a:prstGeom prst="rect">
            <a:avLst/>
          </a:prstGeom>
          <a:noFill/>
        </p:spPr>
      </p:pic>
      <p:pic>
        <p:nvPicPr>
          <p:cNvPr id="8" name="Picture 9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4869160"/>
            <a:ext cx="36290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  <p:sndAc>
      <p:stSnd>
        <p:snd r:embed="rId2" name="alaska y dinarama - mil campan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7835787_cbqY2-S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JPEG\JPEG NUEVOS\mod_article45723372_4f7abccf145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JPEG\JPEG NUEVOS\a9bac0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JPEG\Amor-Pareja2-FD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 Imagen" descr="13100661394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66524" y="5301208"/>
            <a:ext cx="923323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HACES MUY MAL, EN ELEVAR MI TENSIÓN,</a:t>
            </a: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nero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964586" y="5013176"/>
            <a:ext cx="513211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EN APLASTAR MI AMBICIÓN</a:t>
            </a: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,</a:t>
            </a: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0px-terapia-pareja-gratis-2010724_122342_84_2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63001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Users\Usuario\Downloads\TEXTURAS\blu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1" y="0"/>
            <a:ext cx="2843809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300192" y="0"/>
            <a:ext cx="28438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4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endParaRPr lang="es-ES" sz="4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ES" sz="48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TU</a:t>
            </a:r>
          </a:p>
          <a:p>
            <a:pPr algn="ctr"/>
            <a:endParaRPr lang="es-ES" sz="1600" b="1" dirty="0" smtClean="0">
              <a:ln w="12700">
                <a:solidFill>
                  <a:srgbClr val="FF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ES" sz="48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 SIGUE</a:t>
            </a:r>
          </a:p>
          <a:p>
            <a:pPr algn="ctr"/>
            <a:endParaRPr lang="es-ES" sz="1600" b="1" dirty="0" smtClean="0">
              <a:ln w="12700">
                <a:solidFill>
                  <a:srgbClr val="FF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ES" sz="48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 ASI, YA</a:t>
            </a:r>
          </a:p>
          <a:p>
            <a:pPr algn="ctr"/>
            <a:endParaRPr lang="es-ES" sz="1600" b="1" dirty="0" smtClean="0">
              <a:ln w="12700">
                <a:solidFill>
                  <a:srgbClr val="FF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ES" sz="48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VERÁS.</a:t>
            </a:r>
            <a:endParaRPr lang="es-ES" sz="48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re-water-clock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780782"/>
            <a:ext cx="9143999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MIRO EL RELOJ, MUCHO MAS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TARDE, QUE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AYER, TE ESPERARIA OTRA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VEZ, NO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LO HARE, NO LO HARE..</a:t>
            </a:r>
          </a:p>
        </p:txBody>
      </p:sp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-284418-cearta_412c705b97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DONDE ESTA NUESTRO ERROR,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SIN SOLUCION, FUISTE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TU EL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CULPABLE, O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LO FUI YO,</a:t>
            </a:r>
          </a:p>
        </p:txBody>
      </p:sp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TEXTURAS\b095ae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Usuario\Downloads\PNG HOMBRES\35664319h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3798887" cy="5805487"/>
          </a:xfrm>
          <a:prstGeom prst="rect">
            <a:avLst/>
          </a:prstGeom>
          <a:noFill/>
        </p:spPr>
      </p:pic>
      <p:pic>
        <p:nvPicPr>
          <p:cNvPr id="4" name="Picture 3" descr="C:\Users\Usuario\Downloads\PNG MUJERES\4cbbe56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692696"/>
            <a:ext cx="2915717" cy="549208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83568" y="5157192"/>
            <a:ext cx="770485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NI TU NI NADIE, NADIE, 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PUEDE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CAMBIARME..</a:t>
            </a:r>
          </a:p>
        </p:txBody>
      </p:sp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mantic_light_games-1440x900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t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04722">
            <a:off x="2411413" y="2060575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o[1] (2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84836">
            <a:off x="3276600" y="2060575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[1]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653986">
            <a:off x="4284663" y="21336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[2]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852453">
            <a:off x="5292725" y="21336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s[1]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54601">
            <a:off x="6289675" y="2122488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225670" y="6150114"/>
            <a:ext cx="8838766" cy="67710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MIL CAMPANAS SUENAN EN MI CORAZÓN,</a:t>
            </a: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 Imagen" descr="pareja-discutiendo_thumb[4]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589240"/>
            <a:ext cx="9144000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QUE DIFICIL ES PEDIR PERDÓN, NI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TU NI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NADIE, NADIE, PUEDE CAMBIARME</a:t>
            </a:r>
          </a:p>
        </p:txBody>
      </p:sp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IMAGENES GRACIOSAS\85e488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VETE DE AQUÍ, NO ME SUPISTE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 ENTENDER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, YO SOLO PIENSO EN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TU BIEN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, NO ES NECESARIO, MENTIR..</a:t>
            </a:r>
          </a:p>
        </p:txBody>
      </p:sp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QUE FACIL ES, ATORMENTARSE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DESPUES, PERO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, SOBREVIVIRÉ, SE QUE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PODRÉ, SOBREVIVIRÉ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…</a:t>
            </a:r>
          </a:p>
        </p:txBody>
      </p:sp>
    </p:spTree>
  </p:cSld>
  <p:clrMapOvr>
    <a:masterClrMapping/>
  </p:clrMapOvr>
  <p:transition advTm="1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-puede-recuperar-el-amor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157192"/>
            <a:ext cx="9144000" cy="126188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DONDE ESTA  NUESTRO ERROR, SIN SOLUCIÓN, FUISTE TU EL CULPABLE</a:t>
            </a:r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,</a:t>
            </a:r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 LO FUI YO</a:t>
            </a: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0221461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093296"/>
            <a:ext cx="91440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NI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TU NI NADIE,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NADIE, PUEDE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CAMBIARME..</a:t>
            </a: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lentine_hearts-1024x768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3 Imagen" descr="t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75534">
            <a:off x="2487613" y="762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4 Imagen" descr="o[1] (2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641715">
            <a:off x="3575050" y="8255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5 Imagen" descr="m[1]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474133">
            <a:off x="4706938" y="635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6 Imagen" descr="a[2]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529094">
            <a:off x="5867400" y="69850"/>
            <a:ext cx="990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7 Imagen" descr="s[1]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550417">
            <a:off x="6948488" y="73025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Usuario\Downloads\PNG HOMBRES\4ea34876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283552">
            <a:off x="1979712" y="1556792"/>
            <a:ext cx="1471381" cy="1969343"/>
          </a:xfrm>
          <a:prstGeom prst="rect">
            <a:avLst/>
          </a:prstGeom>
          <a:noFill/>
        </p:spPr>
      </p:pic>
      <p:pic>
        <p:nvPicPr>
          <p:cNvPr id="9" name="Picture 1" descr="C:\Users\Usuario\Downloads\PNG MUJERES\8fa37fe5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192" y="1412776"/>
            <a:ext cx="1490663" cy="185737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5288340"/>
            <a:ext cx="91440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MIL CAMPANAS SUENAN EN MI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CORAZÓN, QUE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DIFICIL ES PEDIR PERDÓN, NI TU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NI NADIE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, NADIE,PUEDE CAMBIARME..</a:t>
            </a:r>
          </a:p>
        </p:txBody>
      </p:sp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14-4-2012\FLORES GIFS\pcq988c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14-4-2012\Latas, tazas, bolsos, botellas, marcos gif y otros\85dd008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14-4-2012\Latas, tazas, bolsos, botellas, marcos gif y otros\785a63b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14-4-2012\Latas, tazas, bolsos, botellas, marcos gif y otros\8321c0b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14-4-2012\Latas, tazas, bolsos, botellas, marcos gif y otros\9530ab8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 Imagen" descr="mod_article37406135_7[1]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6461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MIL CAMPANAS, SUENAN EN MI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CORAZÓN, QUE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DIFICIL ES PEDIR PERDÓN,  </a:t>
            </a:r>
          </a:p>
        </p:txBody>
      </p:sp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14-4-2012\Latas, tazas, bolsos, botellas, marcos gif y otros\imageCAJAYAW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67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6273225"/>
            <a:ext cx="91440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NI TU NI NADIE, NADIE,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 PUEDE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CAMBIARME…</a:t>
            </a: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-puede-recuperar-el-amor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288340"/>
            <a:ext cx="91440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DONDE ESTÁ NUESTRO ERROR,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SIN SOLUCIÓN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, FUISTE TU EL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CULPABLE, O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LO FUI YO, NI TU NI NADIE,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NADIE, PUEDE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CAMBIARME….</a:t>
            </a:r>
          </a:p>
        </p:txBody>
      </p:sp>
    </p:spTree>
  </p:cSld>
  <p:clrMapOvr>
    <a:masterClrMapping/>
  </p:clrMapOvr>
  <p:transition advTm="1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or10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2 Imagen" descr="Tomas_Nombre-animado-Tomas-07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5445125"/>
            <a:ext cx="208756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0"/>
            <a:ext cx="9143999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MIL CAMPANAS SUENAN EN MICORAZÓN, QUE DIFICIL ES, PEDIR PERDÓN, NI TU NI NADIE, NADIE, PUEDE CAMBIARME……</a:t>
            </a:r>
          </a:p>
        </p:txBody>
      </p:sp>
      <p:pic>
        <p:nvPicPr>
          <p:cNvPr id="5" name="7 Imagen" descr="Campana-de-Navidad-08[1] (2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2492375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6 Imagen" descr="Campana-de-Navidad-08[1] (2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050" y="2492375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0 Imagen" descr="Campana-de-Navidad-08[1] (2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221088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0 Imagen" descr="Campana-de-Navidad-08[1] (2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149080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0 Imagen" descr="Campana-de-Navidad-08[1] (2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4077072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0 Imagen" descr="Campana-de-Navidad-08[1] (2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077072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Campana-de-Navidad-08[1] (2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2276872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0 Imagen" descr="Campana-de-Navidad-08[1] (2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2348880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319</Words>
  <Application>Microsoft Office PowerPoint</Application>
  <PresentationFormat>Presentación en pantalla (4:3)</PresentationFormat>
  <Paragraphs>53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2012-10-03T13:17:27Z</dcterms:created>
  <dcterms:modified xsi:type="dcterms:W3CDTF">2012-10-03T17:30:05Z</dcterms:modified>
</cp:coreProperties>
</file>