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sldIdLst>
    <p:sldId id="256" r:id="rId3"/>
    <p:sldId id="266" r:id="rId4"/>
    <p:sldId id="257" r:id="rId5"/>
    <p:sldId id="296" r:id="rId6"/>
    <p:sldId id="267" r:id="rId7"/>
    <p:sldId id="297" r:id="rId8"/>
    <p:sldId id="261" r:id="rId9"/>
    <p:sldId id="291" r:id="rId10"/>
    <p:sldId id="292" r:id="rId11"/>
    <p:sldId id="293" r:id="rId12"/>
    <p:sldId id="264" r:id="rId13"/>
    <p:sldId id="294" r:id="rId14"/>
    <p:sldId id="295" r:id="rId15"/>
    <p:sldId id="298" r:id="rId16"/>
    <p:sldId id="288" r:id="rId17"/>
    <p:sldId id="299" r:id="rId18"/>
    <p:sldId id="303" r:id="rId19"/>
    <p:sldId id="300" r:id="rId20"/>
    <p:sldId id="304" r:id="rId21"/>
    <p:sldId id="310" r:id="rId22"/>
    <p:sldId id="312" r:id="rId23"/>
    <p:sldId id="313" r:id="rId24"/>
    <p:sldId id="332" r:id="rId25"/>
    <p:sldId id="314" r:id="rId26"/>
    <p:sldId id="319" r:id="rId27"/>
    <p:sldId id="320" r:id="rId28"/>
    <p:sldId id="326" r:id="rId29"/>
    <p:sldId id="321" r:id="rId30"/>
    <p:sldId id="328" r:id="rId31"/>
    <p:sldId id="337" r:id="rId32"/>
    <p:sldId id="325" r:id="rId33"/>
    <p:sldId id="333" r:id="rId34"/>
    <p:sldId id="339" r:id="rId35"/>
    <p:sldId id="334" r:id="rId36"/>
    <p:sldId id="338" r:id="rId37"/>
    <p:sldId id="340" r:id="rId38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eDihM1wubvvSZyQiKhZaQ==" hashData="0NqOYJa2P8NkuRoTofvZiRqpMA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9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7DEAF5-D2F3-42F1-8D33-37E214A3C0C3}" type="datetimeFigureOut">
              <a:rPr lang="es-ES_tradnl" smtClean="0"/>
              <a:pPr/>
              <a:t>13/01/2013</a:t>
            </a:fld>
            <a:endParaRPr lang="es-ES_tradn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4AD16B-B873-44DE-BBFD-ABFE6605D90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4AD16B-B873-44DE-BBFD-ABFE6605D904}" type="slidenum">
              <a:rPr lang="es-ES_tradnl" smtClean="0"/>
              <a:pPr/>
              <a:t>4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4AD16B-B873-44DE-BBFD-ABFE6605D904}" type="slidenum">
              <a:rPr lang="es-ES_tradnl" smtClean="0"/>
              <a:pPr/>
              <a:t>5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4AD16B-B873-44DE-BBFD-ABFE6605D904}" type="slidenum">
              <a:rPr lang="es-ES_tradnl" smtClean="0"/>
              <a:pPr/>
              <a:t>15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4AD16B-B873-44DE-BBFD-ABFE6605D904}" type="slidenum">
              <a:rPr lang="es-ES_tradnl" smtClean="0"/>
              <a:pPr/>
              <a:t>16</a:t>
            </a:fld>
            <a:endParaRPr lang="es-ES_tradn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1574-A4C8-4275-8230-414581453DC0}" type="datetimeFigureOut">
              <a:rPr lang="es-ES_tradnl" smtClean="0"/>
              <a:pPr/>
              <a:t>13/01/2013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A5814-2865-49EB-A283-D886E746642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1574-A4C8-4275-8230-414581453DC0}" type="datetimeFigureOut">
              <a:rPr lang="es-ES_tradnl" smtClean="0"/>
              <a:pPr/>
              <a:t>13/01/2013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A5814-2865-49EB-A283-D886E746642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1574-A4C8-4275-8230-414581453DC0}" type="datetimeFigureOut">
              <a:rPr lang="es-ES_tradnl" smtClean="0"/>
              <a:pPr/>
              <a:t>13/01/2013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A5814-2865-49EB-A283-D886E746642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1574-A4C8-4275-8230-414581453DC0}" type="datetimeFigureOut">
              <a:rPr lang="es-ES_tradnl" smtClean="0"/>
              <a:pPr/>
              <a:t>13/01/2013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A5814-2865-49EB-A283-D886E746642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1574-A4C8-4275-8230-414581453DC0}" type="datetimeFigureOut">
              <a:rPr lang="es-ES_tradnl" smtClean="0"/>
              <a:pPr/>
              <a:t>13/01/2013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A5814-2865-49EB-A283-D886E746642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1574-A4C8-4275-8230-414581453DC0}" type="datetimeFigureOut">
              <a:rPr lang="es-ES_tradnl" smtClean="0"/>
              <a:pPr/>
              <a:t>13/01/2013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A5814-2865-49EB-A283-D886E746642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1574-A4C8-4275-8230-414581453DC0}" type="datetimeFigureOut">
              <a:rPr lang="es-ES_tradnl" smtClean="0"/>
              <a:pPr/>
              <a:t>13/01/2013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A5814-2865-49EB-A283-D886E746642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1574-A4C8-4275-8230-414581453DC0}" type="datetimeFigureOut">
              <a:rPr lang="es-ES_tradnl" smtClean="0"/>
              <a:pPr/>
              <a:t>13/01/2013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A5814-2865-49EB-A283-D886E746642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1574-A4C8-4275-8230-414581453DC0}" type="datetimeFigureOut">
              <a:rPr lang="es-ES_tradnl" smtClean="0"/>
              <a:pPr/>
              <a:t>13/01/2013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A5814-2865-49EB-A283-D886E746642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1574-A4C8-4275-8230-414581453DC0}" type="datetimeFigureOut">
              <a:rPr lang="es-ES_tradnl" smtClean="0"/>
              <a:pPr/>
              <a:t>13/01/2013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A5814-2865-49EB-A283-D886E746642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31574-A4C8-4275-8230-414581453DC0}" type="datetimeFigureOut">
              <a:rPr lang="es-ES_tradnl" smtClean="0"/>
              <a:pPr/>
              <a:t>13/01/2013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A5814-2865-49EB-A283-D886E746642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D48C82-3E4B-4FB9-969A-E512AB38989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31574-A4C8-4275-8230-414581453DC0}" type="datetimeFigureOut">
              <a:rPr lang="es-ES_tradnl" smtClean="0"/>
              <a:pPr/>
              <a:t>13/01/2013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A5814-2865-49EB-A283-D886E746642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AC3D991-BA99-4510-8851-962170B7802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gif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nombresanimados.net/" TargetMode="External"/><Relationship Id="rId2" Type="http://schemas.openxmlformats.org/officeDocument/2006/relationships/image" Target="../media/image8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jpeg"/><Relationship Id="rId5" Type="http://schemas.openxmlformats.org/officeDocument/2006/relationships/image" Target="../media/image90.gif"/><Relationship Id="rId4" Type="http://schemas.openxmlformats.org/officeDocument/2006/relationships/image" Target="../media/image89.gi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C:\Users\abuelitos\Documents\FONDOS PANTALLAS\fondos-pantalla-abstractos-1024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7" y="2285992"/>
            <a:ext cx="8001056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800" b="1" cap="none" spc="150" dirty="0" smtClean="0">
                <a:ln w="11430"/>
                <a:solidFill>
                  <a:srgbClr val="00B05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¿Y CÓMO ES ÉL? </a:t>
            </a:r>
          </a:p>
          <a:p>
            <a:pPr algn="ctr"/>
            <a:endParaRPr lang="es-ES" sz="5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endParaRPr lang="es-ES" sz="5400" b="1" cap="none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endParaRPr lang="es-ES" sz="5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r>
              <a:rPr lang="es-ES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                             </a:t>
            </a:r>
            <a:endParaRPr lang="es-ES" sz="2800" b="1" cap="none" spc="150" dirty="0">
              <a:ln w="11430"/>
              <a:solidFill>
                <a:srgbClr val="00B05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4000">
    <p:randomBar dir="vert"/>
    <p:sndAc>
      <p:stSnd>
        <p:snd r:embed="rId2" name="YouTube        - Y como es el - Raphael (Tributo a Raphael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7" name="Picture 3" descr="C:\Users\abuelitos\Documents\FONDOS PANTALLAS\026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92018" cy="69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58" y="642918"/>
            <a:ext cx="55721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>
                <a:solidFill>
                  <a:schemeClr val="accent3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Mirándote a los ojos juraría</a:t>
            </a:r>
            <a:br>
              <a:rPr lang="es-ES_tradnl" sz="2800" dirty="0">
                <a:solidFill>
                  <a:schemeClr val="accent3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</a:br>
            <a:endParaRPr lang="es-ES_tradnl" sz="2800" dirty="0">
              <a:solidFill>
                <a:schemeClr val="accent3">
                  <a:lumMod val="50000"/>
                </a:schemeClr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8194" name="Picture 2" descr="http://www.galeon.com/mordecai/EduardoNoriega/1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857496"/>
            <a:ext cx="2229876" cy="280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57158" y="1071546"/>
            <a:ext cx="650084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accent3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 </a:t>
            </a:r>
            <a:r>
              <a:rPr lang="es-ES_tradnl" sz="2800" dirty="0" smtClean="0">
                <a:solidFill>
                  <a:schemeClr val="accent3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que tienes algo nuevo que contarme</a:t>
            </a:r>
            <a:r>
              <a:rPr lang="es-ES_tradnl" sz="2400" dirty="0" smtClean="0">
                <a:solidFill>
                  <a:schemeClr val="accent3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.</a:t>
            </a:r>
            <a:br>
              <a:rPr lang="es-ES_tradnl" sz="2400" dirty="0" smtClean="0">
                <a:solidFill>
                  <a:schemeClr val="accent3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</a:br>
            <a:endParaRPr lang="es-ES_tradnl" sz="2400" dirty="0"/>
          </a:p>
        </p:txBody>
      </p:sp>
    </p:spTree>
  </p:cSld>
  <p:clrMapOvr>
    <a:masterClrMapping/>
  </p:clrMapOvr>
  <p:transition spd="med" advClick="0" advTm="13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2" descr="J:\FOTOS PARA PPS\slide0002_image0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14352"/>
            <a:ext cx="9180000" cy="5470902"/>
          </a:xfrm>
          <a:prstGeom prst="rect">
            <a:avLst/>
          </a:prstGeom>
          <a:noFill/>
        </p:spPr>
      </p:pic>
      <p:pic>
        <p:nvPicPr>
          <p:cNvPr id="5" name="Picture 2" descr="J:\OJOS\qd055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357562"/>
            <a:ext cx="2808000" cy="2449306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928662" y="214290"/>
            <a:ext cx="53981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Empieza ya mujer no tengas miedo,</a:t>
            </a:r>
          </a:p>
        </p:txBody>
      </p:sp>
    </p:spTree>
  </p:cSld>
  <p:clrMapOvr>
    <a:masterClrMapping/>
  </p:clrMapOvr>
  <p:transition spd="med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9154" name="Picture 2" descr="J:\CARPETA PLANTILLAS\hojasazules_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3" descr="C:\Users\abuelitos\Documents\FONDOS PANTALLAS\07647[2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1285860"/>
            <a:ext cx="5603949" cy="421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1785918" y="5500702"/>
            <a:ext cx="49292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ndalus" pitchFamily="2" charset="-78"/>
                <a:cs typeface="Andalus" pitchFamily="2" charset="-78"/>
              </a:rPr>
              <a:t>   </a:t>
            </a:r>
            <a:r>
              <a:rPr lang="es-ES_tradnl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ndalus" pitchFamily="2" charset="-78"/>
                <a:cs typeface="Andalus" pitchFamily="2" charset="-78"/>
              </a:rPr>
              <a:t>quizá para mañana sea tarde,</a:t>
            </a:r>
            <a:endParaRPr lang="es-ES_tradnl" sz="2800" dirty="0"/>
          </a:p>
        </p:txBody>
      </p:sp>
      <p:sp>
        <p:nvSpPr>
          <p:cNvPr id="7" name="6 Rectángulo"/>
          <p:cNvSpPr/>
          <p:nvPr/>
        </p:nvSpPr>
        <p:spPr>
          <a:xfrm>
            <a:off x="3571868" y="5929330"/>
            <a:ext cx="47863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ndalus" pitchFamily="2" charset="-78"/>
                <a:cs typeface="Andalus" pitchFamily="2" charset="-78"/>
              </a:rPr>
              <a:t> </a:t>
            </a:r>
            <a:r>
              <a:rPr lang="es-ES_tradnl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ndalus" pitchFamily="2" charset="-78"/>
                <a:cs typeface="Andalus" pitchFamily="2" charset="-78"/>
              </a:rPr>
              <a:t>quizá para mañana sea tarde,</a:t>
            </a:r>
            <a:endParaRPr lang="es-ES_tradnl" sz="2800" dirty="0"/>
          </a:p>
        </p:txBody>
      </p:sp>
      <p:pic>
        <p:nvPicPr>
          <p:cNvPr id="23554" name="Picture 2" descr="J:\BONSAIS Y PORCELANAS\slide0003_image0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3357562"/>
            <a:ext cx="3282075" cy="2196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3555" name="Picture 3" descr="J:\CARPETA FLORES\Camellia-Preston-Rose-Copih[2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7922" y="0"/>
            <a:ext cx="1996078" cy="1620000"/>
          </a:xfrm>
          <a:prstGeom prst="ellipse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med" advClick="0" advTm="9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170" name="Picture 2" descr="J:\FOTOS PARA PPS\slide0016_image0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91014" y="-214338"/>
            <a:ext cx="9974794" cy="748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428604"/>
            <a:ext cx="51491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>
                <a:solidFill>
                  <a:schemeClr val="accent3">
                    <a:lumMod val="75000"/>
                  </a:schemeClr>
                </a:solidFill>
                <a:latin typeface="Andalus" pitchFamily="2" charset="-78"/>
                <a:cs typeface="Andalus" pitchFamily="2" charset="-78"/>
              </a:rPr>
              <a:t>¿Y </a:t>
            </a:r>
            <a:r>
              <a:rPr lang="es-ES_tradnl" sz="2800" dirty="0" smtClean="0">
                <a:solidFill>
                  <a:schemeClr val="accent3">
                    <a:lumMod val="75000"/>
                  </a:schemeClr>
                </a:solidFill>
                <a:latin typeface="Andalus" pitchFamily="2" charset="-78"/>
                <a:cs typeface="Andalus" pitchFamily="2" charset="-78"/>
              </a:rPr>
              <a:t>cómo </a:t>
            </a:r>
            <a:r>
              <a:rPr lang="es-ES_tradnl" sz="2800" dirty="0">
                <a:solidFill>
                  <a:schemeClr val="accent3">
                    <a:lumMod val="75000"/>
                  </a:schemeClr>
                </a:solidFill>
                <a:latin typeface="Andalus" pitchFamily="2" charset="-78"/>
                <a:cs typeface="Andalus" pitchFamily="2" charset="-78"/>
              </a:rPr>
              <a:t>es él?</a:t>
            </a:r>
          </a:p>
        </p:txBody>
      </p:sp>
      <p:pic>
        <p:nvPicPr>
          <p:cNvPr id="7172" name="Picture 4" descr="Iván Sánchez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3571876"/>
            <a:ext cx="1878463" cy="2772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0178" name="Picture 2" descr="J:\CARPETA PLANTILLAS\pajaros_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285852" y="1000108"/>
            <a:ext cx="55721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accent3">
                    <a:lumMod val="75000"/>
                  </a:schemeClr>
                </a:solidFill>
                <a:latin typeface="Andalus" pitchFamily="2" charset="-78"/>
                <a:cs typeface="Andalus" pitchFamily="2" charset="-78"/>
              </a:rPr>
              <a:t>¿En qué lugar se enamoró de ti?</a:t>
            </a:r>
            <a:endParaRPr lang="es-ES_tradnl" sz="2800" dirty="0">
              <a:solidFill>
                <a:schemeClr val="accent3">
                  <a:lumMod val="75000"/>
                </a:schemeClr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50179" name="Picture 3" descr="J:\VARIOS\slide0038_image0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714488"/>
            <a:ext cx="4560000" cy="342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1506" name="Picture 2" descr="http://www.dudimundo.com/gif/animales/imagenes/x_canari1p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990725" cy="1238250"/>
          </a:xfrm>
          <a:prstGeom prst="rect">
            <a:avLst/>
          </a:prstGeom>
          <a:noFill/>
        </p:spPr>
      </p:pic>
      <p:pic>
        <p:nvPicPr>
          <p:cNvPr id="37889" name="Picture 1" descr="J:\FOTOS NUEVAS PPS\fotografia-noche-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6" y="3582000"/>
            <a:ext cx="4909775" cy="327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3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100" name="Picture 4" descr="C:\Users\abuelitos\Documents\FOTOS;FOTOS\parejas0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500042"/>
            <a:ext cx="7276280" cy="594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857356" y="214290"/>
            <a:ext cx="35002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  ¿</a:t>
            </a:r>
            <a:r>
              <a:rPr lang="es-ES_tradnl" sz="2800" dirty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De dónde es?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000232" y="642918"/>
            <a:ext cx="45720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¿A qué dedica el tiempo libre?</a:t>
            </a:r>
            <a:endParaRPr lang="es-ES_tradnl" sz="2800" dirty="0">
              <a:solidFill>
                <a:schemeClr val="bg1"/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8" name="Picture 2" descr="C:\Users\abuelitos\Documents\BUSCANDO\pentax-oro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2507" y="4734000"/>
            <a:ext cx="2631493" cy="2124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3010" name="Picture 2" descr="J:\CARPETA PLANTILLAS\400_1303903819_651349-1024x768-bamboo-drop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J:\CHICAS\aishika-chand-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714620"/>
            <a:ext cx="4992000" cy="374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3" descr="J:\CHICOS\-chris-odonnell-chris-odonnell-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571480"/>
            <a:ext cx="3264000" cy="244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071802" y="2571744"/>
            <a:ext cx="21447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Pregúntale, </a:t>
            </a:r>
            <a:endParaRPr lang="es-ES_tradnl" sz="2800" dirty="0">
              <a:solidFill>
                <a:schemeClr val="bg1"/>
              </a:solidFill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Click="0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4034" name="Picture 2" descr="J:\CARPETA PLANTILLAS\400_1191623635_callejonnoch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1" descr="J:\PAREJAS\slide0014_image0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928670"/>
            <a:ext cx="4468970" cy="291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85720" y="4929198"/>
            <a:ext cx="63579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es-ES_tradnl" sz="2800" dirty="0" smtClean="0">
                <a:solidFill>
                  <a:srgbClr val="FFFF00"/>
                </a:solidFill>
                <a:latin typeface="Andalus" pitchFamily="2" charset="-78"/>
                <a:ea typeface="Times New Roman" pitchFamily="18" charset="0"/>
                <a:cs typeface="Andalus" pitchFamily="2" charset="-78"/>
              </a:rPr>
              <a:t>¿Por qué ha robado un trozo de mi vida?.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es-ES_tradnl" sz="28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Es un ladrón</a:t>
            </a:r>
          </a:p>
        </p:txBody>
      </p:sp>
      <p:sp>
        <p:nvSpPr>
          <p:cNvPr id="8" name="7 Rectángulo"/>
          <p:cNvSpPr/>
          <p:nvPr/>
        </p:nvSpPr>
        <p:spPr>
          <a:xfrm>
            <a:off x="857224" y="4857761"/>
            <a:ext cx="67866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 </a:t>
            </a:r>
            <a:endParaRPr lang="es-ES_tradnl" sz="2400" dirty="0"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28662" y="5786454"/>
            <a:ext cx="6567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                                  </a:t>
            </a:r>
            <a:r>
              <a:rPr lang="es-ES_tradnl" sz="28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que me lo ha robado todo.</a:t>
            </a:r>
            <a:endParaRPr lang="es-ES_tradnl" sz="2800" dirty="0"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5058" name="Picture 2" descr="J:\CARPETA PLANTILLAS\azul_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3" descr="J:\CHICOS\slide0012_image0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571480"/>
            <a:ext cx="3810000" cy="603885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1000100" y="500042"/>
            <a:ext cx="43519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accent3">
                    <a:lumMod val="75000"/>
                  </a:schemeClr>
                </a:solidFill>
                <a:latin typeface="Andalus" pitchFamily="2" charset="-78"/>
                <a:cs typeface="Andalus" pitchFamily="2" charset="-78"/>
              </a:rPr>
              <a:t>¿Y cómo es él?</a:t>
            </a:r>
            <a:endParaRPr lang="es-ES_tradnl" sz="2800" dirty="0">
              <a:solidFill>
                <a:schemeClr val="accent3">
                  <a:lumMod val="75000"/>
                </a:schemeClr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7" name="Picture 2" descr="J:\VARIOS\slide0012_image03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1714488"/>
            <a:ext cx="2239063" cy="936000"/>
          </a:xfrm>
          <a:prstGeom prst="rect">
            <a:avLst/>
          </a:prstGeom>
          <a:noFill/>
        </p:spPr>
      </p:pic>
      <p:pic>
        <p:nvPicPr>
          <p:cNvPr id="17409" name="Picture 1" descr="J:\CARPETA FLORES\foto-azul-capullo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7550899" y="-192816"/>
            <a:ext cx="1666367" cy="2052000"/>
          </a:xfrm>
          <a:prstGeom prst="ellipse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med" advClick="0" advTm="3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es-ES_tradnl" dirty="0" smtClean="0">
                <a:solidFill>
                  <a:schemeClr val="accent3">
                    <a:lumMod val="75000"/>
                  </a:schemeClr>
                </a:solidFill>
              </a:rPr>
              <a:t>                                     </a:t>
            </a:r>
            <a:endParaRPr lang="es-ES_tradnl" sz="2400" dirty="0" smtClean="0">
              <a:solidFill>
                <a:schemeClr val="accent3">
                  <a:lumMod val="75000"/>
                </a:schemeClr>
              </a:solidFill>
              <a:latin typeface="Andalus" pitchFamily="2" charset="-78"/>
              <a:cs typeface="Andalus" pitchFamily="2" charset="-78"/>
            </a:endParaRPr>
          </a:p>
          <a:p>
            <a:pPr>
              <a:buNone/>
            </a:pPr>
            <a:endParaRPr lang="es-ES_tradnl" sz="2400" dirty="0">
              <a:solidFill>
                <a:schemeClr val="accent3">
                  <a:lumMod val="75000"/>
                </a:schemeClr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4" name="Picture 2" descr="C:\Users\abuelitos\Documents\FONDOS PANTALLAS\084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714356"/>
            <a:ext cx="7232447" cy="5436000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¿</a:t>
            </a:r>
            <a:r>
              <a:rPr kumimoji="0" lang="es-ES_tradnl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 d</a:t>
            </a:r>
            <a:r>
              <a:rPr kumimoji="0" lang="es-ES_tradnl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kumimoji="0" lang="es-ES_tradnl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nde es?</a:t>
            </a: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643174" y="5357826"/>
            <a:ext cx="52864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rgbClr val="FFC000"/>
                </a:solidFill>
                <a:latin typeface="Andalus" pitchFamily="2" charset="-78"/>
                <a:cs typeface="Andalus" pitchFamily="2" charset="-78"/>
              </a:rPr>
              <a:t>¿En qué lugar se enamoró de ti?</a:t>
            </a:r>
            <a:endParaRPr lang="es-ES_tradnl" sz="2800" dirty="0">
              <a:solidFill>
                <a:srgbClr val="FFC00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803200" y="5857892"/>
            <a:ext cx="29119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rgbClr val="FFC000"/>
                </a:solidFill>
                <a:latin typeface="Andalus" pitchFamily="2" charset="-78"/>
                <a:cs typeface="Andalus" pitchFamily="2" charset="-78"/>
              </a:rPr>
              <a:t>¿De dónde es?</a:t>
            </a:r>
            <a:endParaRPr lang="es-ES_tradnl" sz="2800" dirty="0">
              <a:solidFill>
                <a:srgbClr val="FFC000"/>
              </a:solidFill>
            </a:endParaRPr>
          </a:p>
        </p:txBody>
      </p:sp>
      <p:pic>
        <p:nvPicPr>
          <p:cNvPr id="10" name="Picture 2" descr="J:\FOTOS PARIS\slide0029_image0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68143" y="4050000"/>
            <a:ext cx="1875857" cy="28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050" name="Picture 2" descr="C:\Users\abuelitos\Documents\BUSCANDO\slide0024_image073 (FILEminimize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5022000"/>
            <a:ext cx="2757783" cy="1836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6082" name="Picture 2" descr="J:\CARPETA PLANTILLAS\rubi_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J:\CHICAS\slide0043_image0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071546"/>
            <a:ext cx="7620000" cy="52959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071671" y="285728"/>
            <a:ext cx="55007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/>
              <a:t> </a:t>
            </a:r>
            <a:r>
              <a:rPr lang="es-ES_tradnl" sz="28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¿A qué dedica el tiempo libre?</a:t>
            </a:r>
            <a:endParaRPr lang="es-ES_tradnl" sz="2800" dirty="0">
              <a:solidFill>
                <a:srgbClr val="FFFF00"/>
              </a:solidFill>
            </a:endParaRPr>
          </a:p>
        </p:txBody>
      </p:sp>
      <p:pic>
        <p:nvPicPr>
          <p:cNvPr id="15361" name="Picture 1" descr="J:\CARPETA FLORES\slide0001_image004 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628960">
            <a:off x="7334092" y="-53479"/>
            <a:ext cx="1405333" cy="1116000"/>
          </a:xfrm>
          <a:prstGeom prst="rect">
            <a:avLst/>
          </a:prstGeom>
          <a:noFill/>
        </p:spPr>
      </p:pic>
      <p:pic>
        <p:nvPicPr>
          <p:cNvPr id="15364" name="Picture 4" descr="http://www.dudimundo.com/gif/barras_separadores/imagenes/00hartnrose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581650"/>
            <a:ext cx="3467100" cy="127635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7106" name="Picture 2" descr="J:\CARPETA PLANTILLAS\hojitas_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J:\CHICAS\soledad+tristeza+triste+sol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285728"/>
            <a:ext cx="6121400" cy="635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786182" y="5500702"/>
            <a:ext cx="19288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rgbClr val="FFC000"/>
                </a:solidFill>
                <a:latin typeface="Andalus" pitchFamily="2" charset="-78"/>
                <a:cs typeface="Andalus" pitchFamily="2" charset="-78"/>
              </a:rPr>
              <a:t>Pregúntale,</a:t>
            </a:r>
            <a:endParaRPr lang="es-ES_tradnl" sz="2800" dirty="0">
              <a:solidFill>
                <a:srgbClr val="FFC000"/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4337" name="Picture 1" descr="J:\CARPETA FLORES\slide0012_image05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84298">
            <a:off x="7569381" y="7073"/>
            <a:ext cx="1514475" cy="1485900"/>
          </a:xfrm>
          <a:prstGeom prst="rect">
            <a:avLst/>
          </a:prstGeom>
          <a:noFill/>
        </p:spPr>
      </p:pic>
      <p:pic>
        <p:nvPicPr>
          <p:cNvPr id="14338" name="Picture 2" descr="J:\CARPETA FLORES\slide0012_image05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71878">
            <a:off x="7330933" y="-128832"/>
            <a:ext cx="1806538" cy="1485900"/>
          </a:xfrm>
          <a:prstGeom prst="rect">
            <a:avLst/>
          </a:prstGeom>
          <a:noFill/>
        </p:spPr>
      </p:pic>
      <p:pic>
        <p:nvPicPr>
          <p:cNvPr id="14339" name="Picture 3" descr="J:\CARPETA FLORES\slide0012_image05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367619">
            <a:off x="-79572" y="4723288"/>
            <a:ext cx="1514475" cy="1641709"/>
          </a:xfrm>
          <a:prstGeom prst="rect">
            <a:avLst/>
          </a:prstGeom>
          <a:noFill/>
        </p:spPr>
      </p:pic>
      <p:pic>
        <p:nvPicPr>
          <p:cNvPr id="14340" name="Picture 4" descr="J:\CARPETA FLORES\slide0012_image05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1960">
            <a:off x="40593" y="4477811"/>
            <a:ext cx="1514475" cy="14859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02" name="Picture 2" descr="J:\CARPETA PLANTILLAS\bg_flores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6000" y="0"/>
            <a:ext cx="9728000" cy="6840000"/>
          </a:xfrm>
          <a:prstGeom prst="rect">
            <a:avLst/>
          </a:prstGeom>
          <a:noFill/>
        </p:spPr>
      </p:pic>
      <p:pic>
        <p:nvPicPr>
          <p:cNvPr id="5" name="Picture 1" descr="J:\CHICOS\slide0009_image0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2500306"/>
            <a:ext cx="5038725" cy="35909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714481" y="214291"/>
            <a:ext cx="7143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/>
              <a:t> </a:t>
            </a:r>
            <a:r>
              <a:rPr lang="es-ES_tradnl" sz="28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¿Por qué ha robado un trozo de mi vida?. </a:t>
            </a:r>
          </a:p>
          <a:p>
            <a:r>
              <a:rPr lang="es-ES_tradnl" sz="28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                 Es un ladrón, </a:t>
            </a:r>
          </a:p>
          <a:p>
            <a:r>
              <a:rPr lang="es-ES_tradnl" sz="24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  </a:t>
            </a:r>
            <a:endParaRPr lang="es-ES_tradnl" sz="2400" dirty="0"/>
          </a:p>
        </p:txBody>
      </p:sp>
      <p:sp>
        <p:nvSpPr>
          <p:cNvPr id="8" name="7 Rectángulo"/>
          <p:cNvSpPr/>
          <p:nvPr/>
        </p:nvSpPr>
        <p:spPr>
          <a:xfrm>
            <a:off x="4143372" y="1000108"/>
            <a:ext cx="46434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que me lo ha robado todo.</a:t>
            </a:r>
            <a:endParaRPr lang="es-ES_tradnl" sz="2800" dirty="0"/>
          </a:p>
        </p:txBody>
      </p:sp>
    </p:spTree>
  </p:cSld>
  <p:clrMapOvr>
    <a:masterClrMapping/>
  </p:clrMapOvr>
  <p:transition advTm="1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es-ES_tradnl" dirty="0" smtClean="0">
                <a:solidFill>
                  <a:srgbClr val="FFFF00"/>
                </a:solidFill>
              </a:rPr>
              <a:t>            </a:t>
            </a:r>
          </a:p>
          <a:p>
            <a:pPr>
              <a:buNone/>
            </a:pPr>
            <a:r>
              <a:rPr lang="es-ES_tradnl" sz="28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                                 Arréglate mujer que se hace tarde</a:t>
            </a:r>
          </a:p>
          <a:p>
            <a:pPr>
              <a:buNone/>
            </a:pPr>
            <a:r>
              <a:rPr lang="es-ES_tradnl" sz="2800" dirty="0" smtClean="0"/>
              <a:t>                                            </a:t>
            </a:r>
            <a:r>
              <a:rPr lang="es-ES_tradnl" sz="28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y llévate el paraguas por si llueve.</a:t>
            </a:r>
          </a:p>
          <a:p>
            <a:endParaRPr lang="es-ES_tradnl" sz="2800" dirty="0"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4" name="Picture 2" descr="J:\CHICAS\slide0030_image0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1000108"/>
            <a:ext cx="4762500" cy="47625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9939" name="Picture 3" descr="J:\CHICAS\slide0063_image09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285852" y="5143512"/>
            <a:ext cx="1133486" cy="1008000"/>
          </a:xfrm>
          <a:prstGeom prst="parallelogram">
            <a:avLst/>
          </a:prstGeom>
          <a:noFill/>
          <a:ln>
            <a:solidFill>
              <a:srgbClr val="7030A0"/>
            </a:solidFill>
          </a:ln>
          <a:effectLst>
            <a:reflection blurRad="6350" stA="50000" endA="295" endPos="92000" dist="101600" dir="5400000" sy="-100000" algn="bl" rotWithShape="0"/>
            <a:softEdge rad="63500"/>
          </a:effectLst>
        </p:spPr>
      </p:pic>
      <p:pic>
        <p:nvPicPr>
          <p:cNvPr id="39940" name="Picture 4" descr="J:\CHICAS\slide0031_image0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3429000"/>
            <a:ext cx="720000" cy="72000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39946" name="Picture 10" descr="Foto de Pack bolso+paraguas burberry original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3174" y="4950000"/>
            <a:ext cx="2541059" cy="1908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28675" name="Picture 3" descr="J:\CHICAS\img_2413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1142984"/>
            <a:ext cx="3528000" cy="3528000"/>
          </a:xfrm>
          <a:prstGeom prst="parallelogram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9938" name="Picture 2" descr="J:\CARPETA PLANTILLAS\slide0083_image00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0"/>
            <a:ext cx="9827862" cy="7380000"/>
          </a:xfrm>
          <a:prstGeom prst="rect">
            <a:avLst/>
          </a:prstGeom>
          <a:noFill/>
        </p:spPr>
      </p:pic>
      <p:pic>
        <p:nvPicPr>
          <p:cNvPr id="39940" name="Picture 4" descr="J:\CHICOS\07_hombres_guapos_culos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1214422"/>
            <a:ext cx="7143750" cy="47434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42844" y="285728"/>
            <a:ext cx="7143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rgbClr val="7030A0"/>
                </a:solidFill>
                <a:latin typeface="Andalus" pitchFamily="2" charset="-78"/>
                <a:cs typeface="Andalus" pitchFamily="2" charset="-78"/>
              </a:rPr>
              <a:t> </a:t>
            </a:r>
            <a:r>
              <a:rPr lang="es-ES_tradnl" sz="2800" dirty="0" smtClean="0">
                <a:solidFill>
                  <a:srgbClr val="7030A0"/>
                </a:solidFill>
                <a:latin typeface="Andalus" pitchFamily="2" charset="-78"/>
                <a:cs typeface="Andalus" pitchFamily="2" charset="-78"/>
              </a:rPr>
              <a:t>Él te estará esperando para amarte</a:t>
            </a:r>
            <a:endParaRPr lang="es-ES_tradnl" sz="2800" dirty="0">
              <a:solidFill>
                <a:srgbClr val="7030A0"/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071538" y="642918"/>
            <a:ext cx="6357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rgbClr val="7030A0"/>
                </a:solidFill>
              </a:rPr>
              <a:t>             </a:t>
            </a:r>
            <a:r>
              <a:rPr lang="es-ES_tradnl" sz="2800" dirty="0" smtClean="0">
                <a:solidFill>
                  <a:srgbClr val="7030A0"/>
                </a:solidFill>
                <a:latin typeface="Andalus" pitchFamily="2" charset="-78"/>
                <a:cs typeface="Andalus" pitchFamily="2" charset="-78"/>
              </a:rPr>
              <a:t>y yo estaré celoso de perderte.</a:t>
            </a:r>
            <a:endParaRPr lang="es-ES_tradnl" sz="2800" dirty="0">
              <a:solidFill>
                <a:srgbClr val="7030A0"/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9" name="Picture 2" descr="J:\CHICAS\slide0015_image02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3143248"/>
            <a:ext cx="3305175" cy="394335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1986" name="Picture 2" descr="J:\CARPETA PLANTILLAS\slide0025_image1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1861" y="0"/>
            <a:ext cx="9245861" cy="7020000"/>
          </a:xfrm>
          <a:prstGeom prst="rect">
            <a:avLst/>
          </a:prstGeom>
          <a:noFill/>
        </p:spPr>
      </p:pic>
      <p:pic>
        <p:nvPicPr>
          <p:cNvPr id="5" name="Picture 3" descr="J:\CHICAS\slide0001_image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52293" y="1500174"/>
            <a:ext cx="5391707" cy="424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2143108" y="785794"/>
            <a:ext cx="5715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dalus" pitchFamily="2" charset="-78"/>
                <a:cs typeface="Andalus" pitchFamily="2" charset="-78"/>
              </a:rPr>
              <a:t>te sienta bien ese vestido gris</a:t>
            </a:r>
            <a:endParaRPr lang="es-ES_tradnl" sz="2800" dirty="0">
              <a:solidFill>
                <a:schemeClr val="tx1">
                  <a:lumMod val="95000"/>
                  <a:lumOff val="5000"/>
                </a:schemeClr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428728" y="357166"/>
            <a:ext cx="29599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dirty="0" smtClean="0">
                <a:latin typeface="Andalus" pitchFamily="2" charset="-78"/>
                <a:cs typeface="Andalus" pitchFamily="2" charset="-78"/>
              </a:rPr>
              <a:t>Y abrígate,</a:t>
            </a:r>
            <a:endParaRPr lang="es-ES_tradnl" sz="28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advClick="0" advTm="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62" name="Picture 2" descr="J:\CARPETA PLANTILLAS\slide0050_image195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7520" cy="6912000"/>
          </a:xfrm>
          <a:prstGeom prst="rect">
            <a:avLst/>
          </a:prstGeom>
          <a:noFill/>
        </p:spPr>
      </p:pic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1142976" y="4803228"/>
            <a:ext cx="742955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Sonríete,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que no sospeche nunca que has llorado.</a:t>
            </a:r>
            <a:endParaRPr kumimoji="0" lang="es-ES_tradnl" sz="2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40967" name="Picture 7" descr="http://data5.blog.de/media/725/2766725_306fdffe60_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857232"/>
            <a:ext cx="3724275" cy="357187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0968" name="Picture 8" descr="J:\PAREJAS\image[4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1571612"/>
            <a:ext cx="4040345" cy="2952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 tmFilter="0,0; .5, 1; 1, 1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7106" name="Picture 2" descr="J:\CARPETA PLANTILLAS\slide0043_background (5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7520" cy="6912000"/>
          </a:xfrm>
          <a:prstGeom prst="rect">
            <a:avLst/>
          </a:prstGeom>
          <a:noFill/>
        </p:spPr>
      </p:pic>
      <p:pic>
        <p:nvPicPr>
          <p:cNvPr id="5" name="Picture 2" descr="[_MG_5429.jpg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1000108"/>
            <a:ext cx="6092335" cy="396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maleta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857628"/>
            <a:ext cx="3810000" cy="2762251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2357422" y="5657189"/>
            <a:ext cx="635798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 d</a:t>
            </a:r>
            <a:r>
              <a:rPr kumimoji="0" lang="es-ES_tradnl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é</a:t>
            </a:r>
            <a:r>
              <a:rPr kumimoji="0" lang="es-ES_tradnl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jame,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que vaya preparando mi equipaje.</a:t>
            </a:r>
            <a:endParaRPr kumimoji="0" lang="es-ES_tradnl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 tmFilter="0,0; .5, 1; 1, 1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3" descr="J:\FONDOS PANTALLAS\038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79400" cy="720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071802" y="5500702"/>
            <a:ext cx="57864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latin typeface="Andalus" pitchFamily="2" charset="-78"/>
                <a:cs typeface="Andalus" pitchFamily="2" charset="-78"/>
              </a:rPr>
              <a:t>Perdóname,</a:t>
            </a:r>
          </a:p>
          <a:p>
            <a:r>
              <a:rPr lang="es-ES_tradnl" sz="2800" dirty="0" smtClean="0">
                <a:latin typeface="Andalus" pitchFamily="2" charset="-78"/>
                <a:cs typeface="Andalus" pitchFamily="2" charset="-78"/>
              </a:rPr>
              <a:t>si  te  hago  esta pregunta:</a:t>
            </a:r>
            <a:endParaRPr lang="es-ES_tradnl" sz="28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54274" name="Picture 2" descr="J:\CHICOS\3w5e05q63jb8nzipc44d9d06a4eda8a_ivan-sanchez-en-la-reina-del-sur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2857496"/>
            <a:ext cx="5323941" cy="3024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J:\FONDOS PANTALLAS\0838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" y="-1"/>
            <a:ext cx="9148327" cy="6876000"/>
          </a:xfrm>
          <a:prstGeom prst="rect">
            <a:avLst/>
          </a:prstGeom>
          <a:noFill/>
        </p:spPr>
      </p:pic>
      <p:pic>
        <p:nvPicPr>
          <p:cNvPr id="5" name="Picture 2" descr="J:\CHICOS\ivan_sanchez_fcb8cae3d22f8b9a4d8fa8f5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2071678"/>
            <a:ext cx="3333750" cy="381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098" name="Picture 2" descr="J:\FONDOS PANTALLAS\083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86256"/>
            <a:ext cx="2952750" cy="2219325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2928927" y="3857628"/>
            <a:ext cx="29344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rgbClr val="FFC000"/>
                </a:solidFill>
                <a:latin typeface="Andalus" pitchFamily="2" charset="-78"/>
                <a:cs typeface="Andalus" pitchFamily="2" charset="-78"/>
              </a:rPr>
              <a:t>¿Y cómo es él? </a:t>
            </a:r>
            <a:endParaRPr lang="es-ES_tradnl" sz="2800" dirty="0">
              <a:solidFill>
                <a:srgbClr val="FFC000"/>
              </a:solidFill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J:\FONDOS PANTALLAS\Wallpapers%20Threecolors31280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83471" y="0"/>
            <a:ext cx="10127471" cy="8100000"/>
          </a:xfrm>
          <a:prstGeom prst="rect">
            <a:avLst/>
          </a:prstGeom>
          <a:noFill/>
        </p:spPr>
      </p:pic>
      <p:pic>
        <p:nvPicPr>
          <p:cNvPr id="5125" name="Picture 5" descr="J:\FOTOS PARIS\slide0019_image0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500042"/>
            <a:ext cx="8094648" cy="540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4" descr="J:\PAREJAS\besos0tq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2857496"/>
            <a:ext cx="3390900" cy="457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1000100" y="285728"/>
            <a:ext cx="585790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sz="2800" dirty="0" smtClean="0">
                <a:solidFill>
                  <a:srgbClr val="FFC000"/>
                </a:solidFill>
                <a:latin typeface="Andalus" pitchFamily="2" charset="-78"/>
                <a:cs typeface="Andalus" pitchFamily="2" charset="-78"/>
              </a:rPr>
              <a:t>¿En que lugar se enamoró de ti? </a:t>
            </a:r>
            <a:endParaRPr lang="es-ES_tradnl" sz="2800" dirty="0">
              <a:solidFill>
                <a:srgbClr val="FFC000"/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785918" y="1071546"/>
            <a:ext cx="40389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rgbClr val="FFC000"/>
                </a:solidFill>
                <a:latin typeface="Andalus" pitchFamily="2" charset="-78"/>
                <a:cs typeface="Andalus" pitchFamily="2" charset="-78"/>
              </a:rPr>
              <a:t>¿De dónde es? </a:t>
            </a:r>
            <a:endParaRPr lang="es-ES_tradnl" sz="2800" dirty="0">
              <a:solidFill>
                <a:srgbClr val="FFC000"/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028" name="Picture 4" descr="J:\FOTOS PPS ROMA\slide0049_image1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28726" y="4357694"/>
            <a:ext cx="4622338" cy="3096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6562" name="Picture 2" descr="J:\FONDOS PANTALLAS\0846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5" y="-1"/>
            <a:ext cx="9244121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428992" y="642918"/>
            <a:ext cx="4857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accent2"/>
                </a:solidFill>
                <a:latin typeface="Andalus" pitchFamily="2" charset="-78"/>
                <a:cs typeface="Andalus" pitchFamily="2" charset="-78"/>
              </a:rPr>
              <a:t>¿A qué dedica el tiempo libre? </a:t>
            </a:r>
            <a:endParaRPr lang="es-ES_tradnl" sz="2800" dirty="0">
              <a:solidFill>
                <a:schemeClr val="accent2"/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66563" name="Picture 3" descr="J:\CHICOS\af55d2bb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4643446"/>
            <a:ext cx="4026178" cy="2592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6566" name="Picture 6" descr="J:\CHICOS\5833_miguel-angel-silvestre-luce-su-musculada-espalda-en-ibiza[1] (FILEminimize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3071810"/>
            <a:ext cx="1974902" cy="2916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J:\CARPETA PLANTILLAS\slide0044_background (4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7520" cy="6912000"/>
          </a:xfrm>
          <a:prstGeom prst="rect">
            <a:avLst/>
          </a:prstGeom>
          <a:noFill/>
        </p:spPr>
      </p:pic>
      <p:pic>
        <p:nvPicPr>
          <p:cNvPr id="6147" name="Picture 3" descr="J:\CHICOS\08-ivan-sanchez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857232"/>
            <a:ext cx="4464000" cy="558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714480" y="3244334"/>
            <a:ext cx="35125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rgbClr val="FFC000"/>
                </a:solidFill>
                <a:latin typeface="Andalus" pitchFamily="2" charset="-78"/>
                <a:cs typeface="Andalus" pitchFamily="2" charset="-78"/>
              </a:rPr>
              <a:t>Pregúntale, </a:t>
            </a:r>
            <a:endParaRPr lang="es-ES_tradnl" sz="2800" dirty="0">
              <a:solidFill>
                <a:srgbClr val="FFC000"/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9457" name="Picture 1" descr="J:\CHICAS\ojos_-1235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857232"/>
            <a:ext cx="3486485" cy="1548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50178" name="Picture 2" descr="http://www.decorahoy.com/wp-content/uploads/2009/03/g_06712_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857232"/>
            <a:ext cx="5616000" cy="5616000"/>
          </a:xfrm>
          <a:prstGeom prst="rect">
            <a:avLst/>
          </a:prstGeom>
          <a:noFill/>
        </p:spPr>
      </p:pic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¿</a:t>
            </a:r>
            <a:r>
              <a:rPr kumimoji="0" lang="es-ES_tradnl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 c</a:t>
            </a:r>
            <a:r>
              <a:rPr kumimoji="0" lang="es-ES_tradnl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kumimoji="0" lang="es-ES_tradnl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mo es </a:t>
            </a:r>
            <a:r>
              <a:rPr kumimoji="0" lang="es-ES_tradnl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é</a:t>
            </a:r>
            <a:r>
              <a:rPr kumimoji="0" lang="es-ES_tradnl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l?</a:t>
            </a: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85786" y="142852"/>
            <a:ext cx="70897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¿Porqué ha robado un trozo de mi vida?. </a:t>
            </a:r>
          </a:p>
          <a:p>
            <a:r>
              <a:rPr lang="es-ES_tradnl" sz="28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 Es un ladrón. </a:t>
            </a:r>
            <a:endParaRPr lang="es-ES_tradnl" sz="2800" dirty="0"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928794" y="928670"/>
            <a:ext cx="65008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que me lo ha robado todo</a:t>
            </a:r>
            <a:r>
              <a:rPr lang="es-ES_tradnl" sz="24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. </a:t>
            </a:r>
            <a:endParaRPr lang="es-ES_tradnl" sz="2400" dirty="0"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advClick="0" advTm="13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"/>
                            </p:stCondLst>
                            <p:childTnLst>
                              <p:par>
                                <p:cTn id="2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8194" name="Picture 2" descr="J:\CHICAS\slide0042_image0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571480"/>
            <a:ext cx="4762500" cy="57912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1442" name="Picture 2" descr="J:\VARIOS\slide0054_image21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5072074"/>
            <a:ext cx="1514475" cy="1514475"/>
          </a:xfrm>
          <a:prstGeom prst="rect">
            <a:avLst/>
          </a:prstGeom>
          <a:noFill/>
        </p:spPr>
      </p:pic>
      <p:pic>
        <p:nvPicPr>
          <p:cNvPr id="61444" name="Picture 4" descr="J:\VARIOS\slide0022_image07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85728"/>
            <a:ext cx="2847975" cy="4352925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3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62" name="Picture 2" descr="http://fondos-escritorio.euroresidentes.es/img/escritorios/amor/bg_ro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6524" y="0"/>
            <a:ext cx="9780524" cy="6876000"/>
          </a:xfrm>
          <a:prstGeom prst="rect">
            <a:avLst/>
          </a:prstGeom>
          <a:noFill/>
        </p:spPr>
      </p:pic>
      <p:pic>
        <p:nvPicPr>
          <p:cNvPr id="5" name="Picture 2" descr="J:\CHICAS\slide0008_image03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428604"/>
            <a:ext cx="4629150" cy="48387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0418" name="Picture 2" descr="J:\VARIOS\slide0001_image010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1142984"/>
            <a:ext cx="952500" cy="1095375"/>
          </a:xfrm>
          <a:prstGeom prst="rect">
            <a:avLst/>
          </a:prstGeom>
          <a:noFill/>
        </p:spPr>
      </p:pic>
      <p:pic>
        <p:nvPicPr>
          <p:cNvPr id="60419" name="Picture 3" descr="J:\VARIOS\slide0001_image010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1857364"/>
            <a:ext cx="952500" cy="1095375"/>
          </a:xfrm>
          <a:prstGeom prst="rect">
            <a:avLst/>
          </a:prstGeom>
          <a:noFill/>
        </p:spPr>
      </p:pic>
      <p:pic>
        <p:nvPicPr>
          <p:cNvPr id="60420" name="Picture 4" descr="J:\VARIOS\slide0001_image010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1142984"/>
            <a:ext cx="952500" cy="109537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J:\CHICAS\imagenes-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0000" cy="6840000"/>
          </a:xfrm>
          <a:prstGeom prst="rect">
            <a:avLst/>
          </a:prstGeom>
          <a:noFill/>
        </p:spPr>
      </p:pic>
      <p:pic>
        <p:nvPicPr>
          <p:cNvPr id="62466" name="Picture 2" descr="J:\VARIOS\slide0001_image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3143248"/>
            <a:ext cx="4608000" cy="345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5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J:\Fotos romanticas\valenines_hearts_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16980" y="3244334"/>
            <a:ext cx="19014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Pregúntale, </a:t>
            </a:r>
            <a:endParaRPr lang="es-ES_tradnl" sz="2800" dirty="0">
              <a:solidFill>
                <a:srgbClr val="FFFF00"/>
              </a:solidFill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Click="0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J:\FOTOS NUEVAS PPS\slide0018_image0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08948" cy="756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428605"/>
            <a:ext cx="62150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rgbClr val="C00000"/>
                </a:solidFill>
                <a:latin typeface="Andalus" pitchFamily="2" charset="-78"/>
                <a:cs typeface="Andalus" pitchFamily="2" charset="-78"/>
              </a:rPr>
              <a:t>Porqué ha robado un trozo de mi vida? </a:t>
            </a:r>
            <a:br>
              <a:rPr lang="es-ES_tradnl" sz="2800" dirty="0" smtClean="0">
                <a:solidFill>
                  <a:srgbClr val="C00000"/>
                </a:solidFill>
                <a:latin typeface="Andalus" pitchFamily="2" charset="-78"/>
                <a:cs typeface="Andalus" pitchFamily="2" charset="-78"/>
              </a:rPr>
            </a:br>
            <a:r>
              <a:rPr lang="es-ES_tradnl" sz="2800" dirty="0" smtClean="0">
                <a:solidFill>
                  <a:srgbClr val="C00000"/>
                </a:solidFill>
                <a:latin typeface="Andalus" pitchFamily="2" charset="-78"/>
                <a:cs typeface="Andalus" pitchFamily="2" charset="-78"/>
              </a:rPr>
              <a:t>      Es un ladrón, </a:t>
            </a:r>
            <a:endParaRPr lang="es-ES_tradnl" sz="2800" dirty="0"/>
          </a:p>
        </p:txBody>
      </p:sp>
      <p:sp>
        <p:nvSpPr>
          <p:cNvPr id="6" name="5 Rectángulo"/>
          <p:cNvSpPr/>
          <p:nvPr/>
        </p:nvSpPr>
        <p:spPr>
          <a:xfrm>
            <a:off x="2786050" y="1285860"/>
            <a:ext cx="40719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es-ES_tradnl" sz="2800" dirty="0" smtClean="0">
                <a:solidFill>
                  <a:srgbClr val="C00000"/>
                </a:solidFill>
                <a:latin typeface="Andalus" pitchFamily="2" charset="-78"/>
                <a:cs typeface="Andalus" pitchFamily="2" charset="-78"/>
              </a:rPr>
              <a:t>que me lo ha robado todo.</a:t>
            </a:r>
          </a:p>
        </p:txBody>
      </p:sp>
    </p:spTree>
  </p:cSld>
  <p:clrMapOvr>
    <a:masterClrMapping/>
  </p:clrMapOvr>
  <p:transition advTm="1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9394" name="Picture 2" descr="J:\CHICAS\una_mirada-1265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85728"/>
            <a:ext cx="4963423" cy="6192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" name="Picture 7" descr="J:\PAREJAS\slide0004_image0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8000" y="3906000"/>
            <a:ext cx="3936000" cy="295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3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9218" name="Picture 2" descr="J:\CHICOS\08FOX9CAAUJV96CAPS3VPOCA3KTKOPCAM0LBO8CALT7NHTCAR2VBXMCA2ND488CAPLSEK3CAF09434CAE6M7V0CADV1RV6CAL5IRSKCAGW4H7RCANW73BPCA2IUEEHCADWYJ9SCAJSQX77CAABJEG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57166"/>
            <a:ext cx="2009775" cy="22764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9219" name="Picture 3" descr="J:\PAREJAS\1259773906253_f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1000108"/>
            <a:ext cx="6212910" cy="38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3" descr="J:\CHICAS\slide0022_image08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214686"/>
            <a:ext cx="2485731" cy="3312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FOTOS PARA PPS\slide0002_image005 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J:\Fotos romanticas\slide0045_image1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4000504"/>
            <a:ext cx="4787717" cy="3744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2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" name="Picture 3" descr="J:\CHICAS\slide0001_image00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142984"/>
            <a:ext cx="3810000" cy="46672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14283" y="571480"/>
            <a:ext cx="3286147" cy="62170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IMÁGENES: </a:t>
            </a: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INTERNET   </a:t>
            </a:r>
          </a:p>
          <a:p>
            <a:pPr algn="ctr"/>
            <a:endParaRPr lang="es-ES" sz="20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MÚSICA:  </a:t>
            </a: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“Y CÓMO ES ÉL”  </a:t>
            </a: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EN LA VOZ DE </a:t>
            </a: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RAPHAEL      </a:t>
            </a:r>
          </a:p>
          <a:p>
            <a:pPr algn="ctr"/>
            <a:endParaRPr lang="es-ES" sz="20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DISEÑO:  </a:t>
            </a: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MARÍA TERESA ESPÍN </a:t>
            </a:r>
          </a:p>
          <a:p>
            <a:pPr algn="ctr"/>
            <a:endParaRPr lang="es-ES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2013</a:t>
            </a:r>
            <a:endParaRPr lang="es-ES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8198" name="Picture 6" descr="-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2214554"/>
            <a:ext cx="333375" cy="476250"/>
          </a:xfrm>
          <a:prstGeom prst="rect">
            <a:avLst/>
          </a:prstGeom>
          <a:noFill/>
        </p:spPr>
      </p:pic>
      <p:pic>
        <p:nvPicPr>
          <p:cNvPr id="8203" name="Picture 11" descr="-">
            <a:hlinkClick r:id="rId3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</p:spPr>
      </p:pic>
      <p:pic>
        <p:nvPicPr>
          <p:cNvPr id="8204" name="Picture 12" descr="C:\Users\abuelitos\Documents\BUSCANDO\2T4BRACA9XOA8GCAL60EG2CAOL50SPCAFTGI11CAUAAX8VCAIGSS25CAIS8N5GCAMX1IHWCALGFCNCCA7FK99CCAL5TEUSCAE8LUZXCATH6NGHCAFGZNGICAIMISX8CALBS2V7CAF1DZ2WCA8JK7Y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15074" y="0"/>
            <a:ext cx="2540083" cy="3852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5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6" name="Picture 4" descr="J:\FOTOS NUEVAS PPS\slide0013_image0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10279322" cy="7344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1609</TotalTime>
  <Words>379</Words>
  <Application>Microsoft Office PowerPoint</Application>
  <PresentationFormat>Presentación en pantalla (4:3)</PresentationFormat>
  <Paragraphs>103</Paragraphs>
  <Slides>36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645</cp:revision>
  <dcterms:created xsi:type="dcterms:W3CDTF">2011-05-26T15:54:17Z</dcterms:created>
  <dcterms:modified xsi:type="dcterms:W3CDTF">2013-01-13T12:09:06Z</dcterms:modified>
</cp:coreProperties>
</file>