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56" r:id="rId3"/>
    <p:sldId id="265" r:id="rId4"/>
    <p:sldId id="280" r:id="rId5"/>
    <p:sldId id="281" r:id="rId6"/>
    <p:sldId id="268" r:id="rId7"/>
    <p:sldId id="269" r:id="rId8"/>
    <p:sldId id="271" r:id="rId9"/>
    <p:sldId id="272" r:id="rId10"/>
    <p:sldId id="273" r:id="rId11"/>
    <p:sldId id="270" r:id="rId12"/>
    <p:sldId id="274" r:id="rId13"/>
    <p:sldId id="279" r:id="rId14"/>
    <p:sldId id="278" r:id="rId15"/>
    <p:sldId id="276" r:id="rId16"/>
    <p:sldId id="284" r:id="rId17"/>
    <p:sldId id="283" r:id="rId18"/>
    <p:sldId id="285" r:id="rId19"/>
    <p:sldId id="287" r:id="rId20"/>
    <p:sldId id="291" r:id="rId21"/>
    <p:sldId id="286" r:id="rId22"/>
    <p:sldId id="289" r:id="rId23"/>
    <p:sldId id="282" r:id="rId24"/>
    <p:sldId id="301" r:id="rId25"/>
    <p:sldId id="296" r:id="rId26"/>
    <p:sldId id="299" r:id="rId27"/>
    <p:sldId id="298" r:id="rId28"/>
    <p:sldId id="300" r:id="rId29"/>
    <p:sldId id="293" r:id="rId30"/>
    <p:sldId id="297" r:id="rId3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85oiZoW6ErhJVvYYPqOJA==" hashData="pdWzxzi7Mun06nUErFIqKdgiT7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38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915CEF-0080-49D3-A387-54DC94CC1DDF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541884-4C45-4857-B525-F860DCDB7FE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541884-4C45-4857-B525-F860DCDB7FEB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541884-4C45-4857-B525-F860DCDB7FEB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541884-4C45-4857-B525-F860DCDB7FEB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BD509-02F5-4DFC-8E11-77FB37A33C9D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D095-880C-48B2-BF5B-59ED70EEC1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BD509-02F5-4DFC-8E11-77FB37A33C9D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D095-880C-48B2-BF5B-59ED70EEC1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BD509-02F5-4DFC-8E11-77FB37A33C9D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D095-880C-48B2-BF5B-59ED70EEC1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BD509-02F5-4DFC-8E11-77FB37A33C9D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D095-880C-48B2-BF5B-59ED70EEC1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BD509-02F5-4DFC-8E11-77FB37A33C9D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D095-880C-48B2-BF5B-59ED70EEC1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BD509-02F5-4DFC-8E11-77FB37A33C9D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D095-880C-48B2-BF5B-59ED70EEC1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BD509-02F5-4DFC-8E11-77FB37A33C9D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D095-880C-48B2-BF5B-59ED70EEC1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BD509-02F5-4DFC-8E11-77FB37A33C9D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D095-880C-48B2-BF5B-59ED70EEC1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BD509-02F5-4DFC-8E11-77FB37A33C9D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D095-880C-48B2-BF5B-59ED70EEC1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BD509-02F5-4DFC-8E11-77FB37A33C9D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D095-880C-48B2-BF5B-59ED70EEC1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BD509-02F5-4DFC-8E11-77FB37A33C9D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4D095-880C-48B2-BF5B-59ED70EEC1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080B5-7990-4C2D-867D-B625885B623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BD509-02F5-4DFC-8E11-77FB37A33C9D}" type="datetimeFigureOut">
              <a:rPr lang="es-ES_tradnl" smtClean="0"/>
              <a:pPr/>
              <a:t>28/11/2012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4D095-880C-48B2-BF5B-59ED70EEC1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E664D8D-DB93-4743-87A3-014F8547644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2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7" Type="http://schemas.openxmlformats.org/officeDocument/2006/relationships/image" Target="../media/image4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43.gif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gif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7.gif"/><Relationship Id="rId4" Type="http://schemas.openxmlformats.org/officeDocument/2006/relationships/image" Target="../media/image6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gif"/><Relationship Id="rId5" Type="http://schemas.openxmlformats.org/officeDocument/2006/relationships/image" Target="../media/image74.gif"/><Relationship Id="rId4" Type="http://schemas.openxmlformats.org/officeDocument/2006/relationships/hyperlink" Target="http://nombresanimados.net/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689370" y="2357431"/>
            <a:ext cx="376526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Andalus" pitchFamily="2" charset="-78"/>
                <a:cs typeface="Andalus" pitchFamily="2" charset="-78"/>
              </a:rPr>
              <a:t>TE LLEGARÁ </a:t>
            </a:r>
          </a:p>
          <a:p>
            <a:pPr algn="ctr"/>
            <a:r>
              <a:rPr lang="es-ES" sz="5400" b="1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ndalus" pitchFamily="2" charset="-78"/>
                <a:cs typeface="Andalus" pitchFamily="2" charset="-78"/>
              </a:rPr>
              <a:t>UNA  </a:t>
            </a:r>
          </a:p>
          <a:p>
            <a:pPr algn="ctr"/>
            <a:r>
              <a:rPr lang="es-ES" sz="5400" b="1" cap="none" spc="0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Andalus" pitchFamily="2" charset="-78"/>
                <a:cs typeface="Andalus" pitchFamily="2" charset="-78"/>
              </a:rPr>
              <a:t>ROSA CADA DÍA</a:t>
            </a:r>
            <a:endParaRPr lang="es-ES" sz="5400" b="1" cap="none" spc="0" dirty="0">
              <a:ln w="50800"/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pic>
        <p:nvPicPr>
          <p:cNvPr id="20482" name="Picture 2" descr="http://www.publispain.com/gifs_animados/flores/1342_anima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4357694"/>
            <a:ext cx="1250387" cy="1800000"/>
          </a:xfrm>
          <a:prstGeom prst="rect">
            <a:avLst/>
          </a:prstGeom>
          <a:noFill/>
        </p:spPr>
      </p:pic>
      <p:pic>
        <p:nvPicPr>
          <p:cNvPr id="21507" name="Picture 3" descr="C:\Users\abuelitos\Documents\CARPETA ROSAS\images[7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000372"/>
            <a:ext cx="2115099" cy="298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428596" y="5857892"/>
            <a:ext cx="185738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endParaRPr lang="es-ES" sz="2000" b="1" cap="none" spc="15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5000">
    <p:diamond/>
    <p:sndAc>
      <p:stSnd loop="1">
        <p:snd r:embed="rId2" name="YouTube        - TE LLEGARA UNA ROSA CADA DIA - ALBERTO CORT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4" name="Picture 2" descr="C:\Users\abuelitos\Documents\CARPETA ROSAS\rosa-naranj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85728"/>
            <a:ext cx="3054290" cy="288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27" name="Picture 3" descr="C:\Users\abuelitos\Documents\CARPETA ROSAS\rosa-Tiani[2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428604"/>
            <a:ext cx="3125760" cy="266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28" name="Picture 4" descr="C:\Users\abuelitos\Documents\CARPETA ROSAS\foto-rosa-white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714752"/>
            <a:ext cx="3465489" cy="266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29" name="Picture 5" descr="C:\Users\abuelitos\Documents\CARPETA ROSAS\foto-fucsia-_rosa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3571876"/>
            <a:ext cx="3408067" cy="262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0482" name="Picture 2" descr="C:\Users\abuelitos\Documents\CARPETA ROSAS\imagenes-romanticas-09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2357430"/>
            <a:ext cx="1566000" cy="208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2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19457" name="Picture 1" descr="C:\Users\abuelitos\Documents\CARPETA ROSAS\Manos%20Unida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4286256"/>
            <a:ext cx="3371850" cy="1944687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" name="Picture 2" descr="C:\Users\abuelitos\Documents\CARPETA ROSAS\separador-rosas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4429132"/>
            <a:ext cx="2738101" cy="2844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7650" name="Picture 2" descr="C:\Users\abuelitos\Documents\CARPETA ROSAS\BAIYU1CA5OMTLGCA1ZT0ZNCADDULF1CASWECE3CA3X7UDICA8GNDIOCADNOP8NCAWQQIG4CAM63219CA2LY0QVCA0GDWYKCAR035ARCACSLH8VCA9JFMP9CA5Y67YKCA3HABZ5CATUZITZCA33DU8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428604"/>
            <a:ext cx="3805090" cy="403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7651" name="Picture 3" descr="C:\Users\abuelitos\Documents\CARPETA ROSAS\image[2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714356"/>
            <a:ext cx="3395700" cy="352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3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2050" name="Picture 2" descr="C:\Users\abuelitos\Documents\CARPETA ROSAS\rosas[1]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3975100" cy="37338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51" name="Picture 3" descr="C:\Users\abuelitos\Documents\CARPETA ROSAS\2NtuxflSuizb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48946">
            <a:off x="5032668" y="1092699"/>
            <a:ext cx="3381375" cy="381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52" name="Picture 4" descr="C:\Users\abuelitos\Documents\CARPETA ROSAS\amoramistad-12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2" y="3571876"/>
            <a:ext cx="3940545" cy="291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122" name="Picture 2" descr="http://usuarios.multimania.es/imagenesegez/flores/flor8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301508">
            <a:off x="271410" y="5251098"/>
            <a:ext cx="1656000" cy="55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214678" y="428604"/>
            <a:ext cx="55721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Te  llegará  una  rosa cada día,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-0.05255 L 0.31875 -0.1588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" y="-5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4098" name="Picture 2" descr="C:\Users\abuelitos\Documents\CARPETA ROSAS\imagenes-romanticas-03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879588" cy="705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14810" y="357166"/>
            <a:ext cx="45005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que  medie  entre  los  dos una  distancia,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  <a:effectLst/>
        </p:spPr>
      </p:pic>
      <p:pic>
        <p:nvPicPr>
          <p:cNvPr id="21505" name="Picture 1" descr="C:\Users\abuelitos\Documents\CARPETA ROSAS\nostalgia-by-eisblume[2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28652"/>
            <a:ext cx="5286911" cy="78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357818" y="428604"/>
            <a:ext cx="35719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Y  será  tu  silente compañía,</a:t>
            </a:r>
            <a:r>
              <a:rPr lang="es-ES_tradnl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/>
            </a:r>
            <a:br>
              <a:rPr lang="es-ES_tradnl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</a:br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cuando  a  solas  te duela  la  nostalgia.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pic>
        <p:nvPicPr>
          <p:cNvPr id="16386" name="Picture 2" descr="C:\Users\abuelitos\Documents\CARPETA ROSAS\rosastm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602064">
            <a:off x="1785759" y="2278012"/>
            <a:ext cx="1243473" cy="151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098" name="Picture 2" descr="C:\Users\abuelitos\Documents\CARPETA ROSAS\1841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2198" y="3357562"/>
            <a:ext cx="2232000" cy="2232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4" name="Picture 2" descr="C:\Users\abuelitos\Documents\CARPETA ROSAS\rosas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928670"/>
            <a:ext cx="3372945" cy="2844000"/>
          </a:xfrm>
          <a:prstGeom prst="ellipse">
            <a:avLst/>
          </a:prstGeom>
          <a:noFill/>
          <a:effectLst>
            <a:reflection blurRad="6350" stA="50000" endA="300" endPos="90000" dist="50800" dir="5400000" sy="-100000" algn="bl" rotWithShape="0"/>
            <a:softEdge rad="317500"/>
          </a:effectLst>
        </p:spPr>
      </p:pic>
      <p:pic>
        <p:nvPicPr>
          <p:cNvPr id="1028" name="Picture 4" descr="C:\Users\abuelitos\Documents\CARPETA ROSAS\foto-rosa-whit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785794"/>
            <a:ext cx="4027461" cy="3096000"/>
          </a:xfrm>
          <a:prstGeom prst="ellipse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  <a:reflection blurRad="6350" stA="50000" endA="295" endPos="92000" dist="101600" dir="5400000" sy="-100000" algn="bl" rotWithShape="0"/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1500166" y="214291"/>
            <a:ext cx="66437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Te  llegará  una  rosa  cada  día,</a:t>
            </a:r>
          </a:p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augurándote  tiempos  de  ventura,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2050" name="Picture 2" descr="C:\Users\abuelitos\Documents\CARPETA ROSAS\carmona_3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28652"/>
            <a:ext cx="9290683" cy="813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28662" y="500042"/>
            <a:ext cx="7429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compañera  total  del  alma  mía,</a:t>
            </a:r>
          </a:p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propietaria  de  toda  la  ternura.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pic>
        <p:nvPicPr>
          <p:cNvPr id="2051" name="Picture 3" descr="C:\Users\abuelitos\Documents\CARPETA ROSAS\lady%20coupl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357430"/>
            <a:ext cx="3429000" cy="28194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1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 smtClean="0"/>
              <a:t> </a:t>
            </a:r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3074" name="Picture 2" descr="C:\Users\abuelitos\Documents\CARPETA ROSAS\february-11-winters_hope__95-calendar[1]-378815_8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944000" cy="8208000"/>
          </a:xfrm>
          <a:prstGeom prst="rect">
            <a:avLst/>
          </a:prstGeom>
          <a:noFill/>
        </p:spPr>
      </p:pic>
      <p:pic>
        <p:nvPicPr>
          <p:cNvPr id="3075" name="Picture 3" descr="C:\Users\abuelitos\Documents\CARPETA ROSAS\iu340_rosas-rojas-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2643182"/>
            <a:ext cx="3810000" cy="381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077" name="Picture 5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8" y="3429000"/>
            <a:ext cx="575999" cy="576000"/>
          </a:xfrm>
          <a:prstGeom prst="rect">
            <a:avLst/>
          </a:prstGeom>
          <a:noFill/>
        </p:spPr>
      </p:pic>
      <p:pic>
        <p:nvPicPr>
          <p:cNvPr id="3079" name="Picture 7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1934" y="2786058"/>
            <a:ext cx="575999" cy="576000"/>
          </a:xfrm>
          <a:prstGeom prst="rect">
            <a:avLst/>
          </a:prstGeom>
          <a:noFill/>
        </p:spPr>
      </p:pic>
      <p:pic>
        <p:nvPicPr>
          <p:cNvPr id="3081" name="Picture 9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14942" y="3286124"/>
            <a:ext cx="575999" cy="576000"/>
          </a:xfrm>
          <a:prstGeom prst="rect">
            <a:avLst/>
          </a:prstGeom>
          <a:noFill/>
        </p:spPr>
      </p:pic>
      <p:pic>
        <p:nvPicPr>
          <p:cNvPr id="3083" name="Picture 11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5214950"/>
            <a:ext cx="575999" cy="576000"/>
          </a:xfrm>
          <a:prstGeom prst="rect">
            <a:avLst/>
          </a:prstGeom>
          <a:noFill/>
        </p:spPr>
      </p:pic>
      <p:pic>
        <p:nvPicPr>
          <p:cNvPr id="3085" name="Picture 13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0430" y="4286256"/>
            <a:ext cx="575999" cy="576000"/>
          </a:xfrm>
          <a:prstGeom prst="rect">
            <a:avLst/>
          </a:prstGeom>
          <a:noFill/>
        </p:spPr>
      </p:pic>
      <p:pic>
        <p:nvPicPr>
          <p:cNvPr id="3087" name="Picture 15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48" y="4214818"/>
            <a:ext cx="575999" cy="576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428596" y="500042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Quisiera  ser  un  mago  fabuloso,</a:t>
            </a:r>
            <a:r>
              <a:rPr lang="es-ES_tradnl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/>
            </a:r>
            <a:br>
              <a:rPr lang="es-ES_tradnl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</a:br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para  trocar  las  rosas  por  estrellas.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dirty="0" smtClean="0"/>
              <a:t>.</a:t>
            </a:r>
            <a:endParaRPr lang="es-ES_tradnl" dirty="0"/>
          </a:p>
        </p:txBody>
      </p:sp>
      <p:pic>
        <p:nvPicPr>
          <p:cNvPr id="3089" name="Picture 17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4786322"/>
            <a:ext cx="575999" cy="576000"/>
          </a:xfrm>
          <a:prstGeom prst="rect">
            <a:avLst/>
          </a:prstGeom>
          <a:noFill/>
        </p:spPr>
      </p:pic>
      <p:pic>
        <p:nvPicPr>
          <p:cNvPr id="16" name="Picture 11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4286256"/>
            <a:ext cx="575999" cy="576000"/>
          </a:xfrm>
          <a:prstGeom prst="rect">
            <a:avLst/>
          </a:prstGeom>
          <a:noFill/>
        </p:spPr>
      </p:pic>
      <p:pic>
        <p:nvPicPr>
          <p:cNvPr id="17" name="Picture 11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3286124"/>
            <a:ext cx="575999" cy="785818"/>
          </a:xfrm>
          <a:prstGeom prst="rect">
            <a:avLst/>
          </a:prstGeom>
          <a:noFill/>
        </p:spPr>
      </p:pic>
      <p:pic>
        <p:nvPicPr>
          <p:cNvPr id="18" name="Picture 11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5357826"/>
            <a:ext cx="575999" cy="57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1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4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76 -0.09491 L -0.13421 -0.3995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" y="-15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0856 L 0.01354 -0.4219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-21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L -0.3868 -0.5659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" y="-28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13 -0.02083 L 0.24323 -0.711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" y="-3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-0.25278 -0.5039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" y="-25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81481E-6 L 0.36232 -0.628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" y="-31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38663 -0.4608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" y="-23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01 -0.01041 L -0.03941 -0.4773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" y="-23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64 0.00023 L 0.25972 -0.6907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" y="-3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decel="100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6" name="Picture 1" descr="C:\Users\abuelitos\Documents\CARPETA ROSAS\Reposant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00042"/>
            <a:ext cx="7859761" cy="568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285852" y="4929198"/>
            <a:ext cx="71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Dejarlas  en  tu  almohada,  sigiloso,</a:t>
            </a:r>
            <a:r>
              <a:rPr lang="es-ES_tradnl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/>
            </a:r>
            <a:br>
              <a:rPr lang="es-ES_tradnl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</a:br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que  iluminen  tus  sueños  todas  ellas.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pic>
        <p:nvPicPr>
          <p:cNvPr id="11" name="Picture 11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2500306"/>
            <a:ext cx="431999" cy="432000"/>
          </a:xfrm>
          <a:prstGeom prst="rect">
            <a:avLst/>
          </a:prstGeom>
          <a:noFill/>
        </p:spPr>
      </p:pic>
      <p:pic>
        <p:nvPicPr>
          <p:cNvPr id="12" name="Picture 11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2928934"/>
            <a:ext cx="431999" cy="432000"/>
          </a:xfrm>
          <a:prstGeom prst="rect">
            <a:avLst/>
          </a:prstGeom>
          <a:noFill/>
        </p:spPr>
      </p:pic>
      <p:pic>
        <p:nvPicPr>
          <p:cNvPr id="13" name="Picture 11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1214422"/>
            <a:ext cx="431999" cy="432000"/>
          </a:xfrm>
          <a:prstGeom prst="rect">
            <a:avLst/>
          </a:prstGeom>
          <a:noFill/>
        </p:spPr>
      </p:pic>
      <p:pic>
        <p:nvPicPr>
          <p:cNvPr id="14" name="Picture 11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1857364"/>
            <a:ext cx="431999" cy="432000"/>
          </a:xfrm>
          <a:prstGeom prst="rect">
            <a:avLst/>
          </a:prstGeom>
          <a:noFill/>
        </p:spPr>
      </p:pic>
      <p:pic>
        <p:nvPicPr>
          <p:cNvPr id="15" name="Picture 11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571612"/>
            <a:ext cx="431999" cy="432000"/>
          </a:xfrm>
          <a:prstGeom prst="rect">
            <a:avLst/>
          </a:prstGeom>
          <a:noFill/>
        </p:spPr>
      </p:pic>
      <p:pic>
        <p:nvPicPr>
          <p:cNvPr id="16" name="Picture 11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428736"/>
            <a:ext cx="431999" cy="432000"/>
          </a:xfrm>
          <a:prstGeom prst="rect">
            <a:avLst/>
          </a:prstGeom>
          <a:noFill/>
        </p:spPr>
      </p:pic>
      <p:pic>
        <p:nvPicPr>
          <p:cNvPr id="17" name="Picture 11" descr="Gifs Animados de Glitters - Imagenes Animadas de Glitter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1785926"/>
            <a:ext cx="431999" cy="43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2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2053" name="Picture 5" descr="C:\Users\abuelitos\Documents\CARPETA ROSAS\ourgif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-928718"/>
            <a:ext cx="9561600" cy="8964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1000100" y="5143512"/>
            <a:ext cx="76438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Te  llegará  una  rosa  y  la  mañana,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Algerian" pitchFamily="82" charset="0"/>
              </a:rPr>
              <a:t/>
            </a:r>
            <a:br>
              <a:rPr lang="es-ES_tradnl" sz="2800" dirty="0" smtClean="0">
                <a:solidFill>
                  <a:schemeClr val="bg1"/>
                </a:solidFill>
                <a:latin typeface="Algerian" pitchFamily="82" charset="0"/>
              </a:rPr>
            </a:br>
            <a:endParaRPr lang="es-ES_tradnl" sz="28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1000100" y="5500702"/>
            <a:ext cx="72152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solidFill>
                  <a:schemeClr val="bg1"/>
                </a:solidFill>
                <a:latin typeface="Algerian" pitchFamily="82" charset="0"/>
              </a:rPr>
              <a:t> </a:t>
            </a:r>
            <a:endParaRPr lang="es-ES_tradnl" dirty="0"/>
          </a:p>
        </p:txBody>
      </p:sp>
      <p:sp>
        <p:nvSpPr>
          <p:cNvPr id="16" name="15 Rectángulo"/>
          <p:cNvSpPr/>
          <p:nvPr/>
        </p:nvSpPr>
        <p:spPr>
          <a:xfrm>
            <a:off x="1000100" y="5500702"/>
            <a:ext cx="86102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será  para  vivirla  entre  comillas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1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4" name="Picture 2" descr="C:\Users\abuelitos\Documents\CARPETA ROSAS\3265519130_635f7636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0000" y="0"/>
            <a:ext cx="9264000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42910" y="428604"/>
            <a:ext cx="77867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Tu  alma  escapará  por  la  ventana,</a:t>
            </a:r>
          </a:p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de  tu  orilla  volando  hasta  mi  orilla.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pic>
        <p:nvPicPr>
          <p:cNvPr id="1028" name="Picture 4" descr="C:\Users\abuelitos\Documents\CARPETA ROSAS\A_mujer_alma_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3857628"/>
            <a:ext cx="2667000" cy="24384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Click="0" advTm="12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86701 -0.91227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-4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3074" name="Picture 2" descr="C:\Users\abuelitos\Documents\CARPETA ROSAS\rafaga[4]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0"/>
            <a:ext cx="10131462" cy="7092000"/>
          </a:xfrm>
          <a:prstGeom prst="rect">
            <a:avLst/>
          </a:prstGeom>
          <a:noFill/>
        </p:spPr>
      </p:pic>
      <p:pic>
        <p:nvPicPr>
          <p:cNvPr id="3075" name="Picture 3" descr="C:\Users\abuelitos\Documents\CARPETA ROSAS\plato2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1928802"/>
            <a:ext cx="2857500" cy="28575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85786" y="357166"/>
            <a:ext cx="60722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Aquellos  que  no  tienen  fantasía,</a:t>
            </a:r>
          </a:p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no podrán  entender,</a:t>
            </a:r>
          </a:p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es  muy  complejo,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1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4098" name="Picture 2" descr="C:\Users\abuelitos\Documents\CARPETA ROSAS\548502-FB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85728"/>
            <a:ext cx="7344000" cy="550800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  <a:softEdge rad="635000"/>
          </a:effectLst>
          <a:scene3d>
            <a:camera prst="perspectiveRelaxedModerately"/>
            <a:lightRig rig="threePt" dir="t"/>
          </a:scene3d>
        </p:spPr>
      </p:pic>
      <p:pic>
        <p:nvPicPr>
          <p:cNvPr id="4099" name="Picture 3" descr="C:\Users\abuelitos\Documents\CARPETA ROSAS\485591kzekwmoxyj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667289">
            <a:off x="2072345" y="1201895"/>
            <a:ext cx="2793406" cy="313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71604" y="214291"/>
            <a:ext cx="68580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que  acorta  la  distancia  cada  día,</a:t>
            </a:r>
          </a:p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recibir  una  rosa  desde  lejos...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1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460" y="0"/>
            <a:ext cx="9179460" cy="6876000"/>
          </a:xfrm>
          <a:prstGeom prst="rect">
            <a:avLst/>
          </a:prstGeom>
          <a:noFill/>
        </p:spPr>
      </p:pic>
      <p:pic>
        <p:nvPicPr>
          <p:cNvPr id="4" name="Picture 2" descr="C:\Users\abuelitos\Documents\CARPETA ROSAS\13038361_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84000" cy="6912000"/>
          </a:xfrm>
          <a:prstGeom prst="rect">
            <a:avLst/>
          </a:prstGeom>
          <a:noFill/>
        </p:spPr>
      </p:pic>
      <p:pic>
        <p:nvPicPr>
          <p:cNvPr id="1027" name="Picture 3" descr="C:\Users\abuelitos\Documents\CARPETA ROSAS\153613cda3vfa14o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52233" y="3726000"/>
            <a:ext cx="3991767" cy="313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357818" y="285728"/>
            <a:ext cx="37861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Te llegará una rosa y día a día,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pic>
        <p:nvPicPr>
          <p:cNvPr id="1029" name="Picture 5" descr="C:\Users\abuelitos\Documents\CARPETA ROSAS\valenines_hearts_1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4214818"/>
            <a:ext cx="1739070" cy="205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31" name="Picture 7" descr="C:\Users\abuelitos\Documents\CARPETA ROSAS\Purity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1142984"/>
            <a:ext cx="1997602" cy="270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33" name="Picture 9" descr="C:\Users\abuelitos\Documents\CARPETA ROSAS\rosa-amarilla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43900" y="2571744"/>
            <a:ext cx="794491" cy="720000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advClick="0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15052 -0.0326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" y="-1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0.06684 -0.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" y="-3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460" y="-18000"/>
            <a:ext cx="9179460" cy="6876000"/>
          </a:xfrm>
          <a:prstGeom prst="rect">
            <a:avLst/>
          </a:prstGeom>
          <a:noFill/>
        </p:spPr>
      </p:pic>
      <p:pic>
        <p:nvPicPr>
          <p:cNvPr id="4099" name="Picture 3" descr="C:\Users\abuelitos\Documents\CARPETA ROSAS\4dsfg5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500174"/>
            <a:ext cx="2077068" cy="15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928662" y="285729"/>
            <a:ext cx="6572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será  como  quitarle  al  calendario,</a:t>
            </a:r>
          </a:p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las  hojas  que  nos  faltan  todavía,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pic>
        <p:nvPicPr>
          <p:cNvPr id="4" name="Picture 2" descr="C:\Users\abuelitos\Documents\CARPETA ROSAS\400_1302243211_634813-1024x768-drop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1071546"/>
            <a:ext cx="3312000" cy="248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27" name="Picture 3" descr="C:\Users\abuelitos\Documents\CARPETA ROSAS\281542j26gifqvo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643182"/>
            <a:ext cx="2381250" cy="238125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28" name="Picture 4" descr="C:\Users\abuelitos\Documents\CARPETA ROSAS\foto-azul-capullo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28926" y="3429000"/>
            <a:ext cx="2455698" cy="302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29" name="Picture 5" descr="C:\Users\abuelitos\Documents\CARPETA ROSAS\Flores5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46" y="3000372"/>
            <a:ext cx="2563615" cy="338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Click="0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48148E-6 L -0.46406 -0.0053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" y="-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-0.08386 -0.4048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" y="-20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91 -0.01088 L -0.21111 0.083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" y="4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-0.00463 L 0.61146 0.1252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" y="6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0.15243 0.4729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" y="23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0.09445 0.37801 " pathEditMode="relative" rAng="0" ptsTypes="AA">
                                      <p:cBhvr>
                                        <p:cTn id="3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" y="1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C:\Users\abuelitos\Documents\CARPETA ROSAS\emburojodelunagif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6137" y="0"/>
            <a:ext cx="5837863" cy="702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44" y="500042"/>
            <a:ext cx="44291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para  dejar  de  </a:t>
            </a:r>
          </a:p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ser  dos  solitarios.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pic>
        <p:nvPicPr>
          <p:cNvPr id="2050" name="Picture 2" descr="C:\Users\abuelitos\Documents\CARPETA ROSAS\image[4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18000"/>
            <a:ext cx="3202713" cy="234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052" name="Picture 4" descr="C:\Users\abuelitos\Documents\CARPETA ROSAS\imagenes-romanticas-01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4950000"/>
            <a:ext cx="2862963" cy="190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6147" name="Picture 3" descr="C:\Users\abuelitos\Documents\CARPETA ROSAS\valenines_hearts_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76000" cy="6876000"/>
          </a:xfrm>
          <a:prstGeom prst="rect">
            <a:avLst/>
          </a:prstGeom>
          <a:noFill/>
        </p:spPr>
      </p:pic>
      <p:pic>
        <p:nvPicPr>
          <p:cNvPr id="6148" name="Picture 4" descr="C:\Users\abuelitos\Documents\CARPETA ROSAS\Sueno-Blanco-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3714752"/>
            <a:ext cx="1940491" cy="1584000"/>
          </a:xfrm>
          <a:prstGeom prst="heart">
            <a:avLst/>
          </a:prstGeom>
          <a:noFill/>
          <a:effectLst>
            <a:softEdge rad="63500"/>
          </a:effectLst>
        </p:spPr>
      </p:pic>
      <p:sp>
        <p:nvSpPr>
          <p:cNvPr id="8" name="7 Rectángulo"/>
          <p:cNvSpPr/>
          <p:nvPr/>
        </p:nvSpPr>
        <p:spPr>
          <a:xfrm>
            <a:off x="1500166" y="357167"/>
            <a:ext cx="7429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Te  llegara  una  rosa  cada  día,</a:t>
            </a:r>
          </a:p>
        </p:txBody>
      </p:sp>
      <p:pic>
        <p:nvPicPr>
          <p:cNvPr id="6150" name="Picture 6" descr="C:\Users\abuelitos\Documents\CARPETA ROSAS\ventana_blog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44000" y="3258000"/>
            <a:ext cx="2400000" cy="3600000"/>
          </a:xfrm>
          <a:prstGeom prst="rect">
            <a:avLst/>
          </a:prstGeom>
          <a:noFill/>
        </p:spPr>
      </p:pic>
      <p:pic>
        <p:nvPicPr>
          <p:cNvPr id="6151" name="Picture 7" descr="C:\Users\abuelitos\Documents\CARPETA ROSAS\scrapsweb_flores_e_rosas-80564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6578" y="4286256"/>
            <a:ext cx="2130928" cy="2340000"/>
          </a:xfrm>
          <a:prstGeom prst="rect">
            <a:avLst/>
          </a:prstGeom>
          <a:noFill/>
        </p:spPr>
      </p:pic>
      <p:pic>
        <p:nvPicPr>
          <p:cNvPr id="6152" name="Picture 8" descr="C:\Users\abuelitos\Documents\CARPETA ROSAS\image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49000" y="1500174"/>
            <a:ext cx="2295000" cy="1836000"/>
          </a:xfrm>
          <a:prstGeom prst="ellipse">
            <a:avLst/>
          </a:prstGeom>
          <a:noFill/>
          <a:effectLst>
            <a:reflection blurRad="6350" stA="50000" endA="300" endPos="90000" dir="5400000" sy="-100000" algn="bl" rotWithShape="0"/>
            <a:softEdge rad="317500"/>
          </a:effectLst>
        </p:spPr>
      </p:pic>
    </p:spTree>
  </p:cSld>
  <p:clrMapOvr>
    <a:masterClrMapping/>
  </p:clrMapOvr>
  <p:transition spd="med" advClick="0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022E-16 L -0.44861 -0.4222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" y="-21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4" name="Picture 2" descr="C:\Users\abuelitos\Documents\CARPETA ROSAS\amor20azuldj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50189" cy="6876000"/>
          </a:xfrm>
          <a:prstGeom prst="rect">
            <a:avLst/>
          </a:prstGeom>
          <a:noFill/>
        </p:spPr>
      </p:pic>
      <p:pic>
        <p:nvPicPr>
          <p:cNvPr id="1027" name="Picture 3" descr="C:\Users\abuelitos\Documents\CARPETA ROSAS\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3500438"/>
            <a:ext cx="2540650" cy="190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1285852" y="500043"/>
            <a:ext cx="7286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que  medie  entre  los  dos  una distancia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7170" name="Picture 2" descr="C:\Users\abuelitos\Documents\CARPETA ROSAS\mm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14479" y="-90000"/>
            <a:ext cx="11308194" cy="7020000"/>
          </a:xfrm>
          <a:prstGeom prst="rect">
            <a:avLst/>
          </a:prstGeom>
          <a:noFill/>
        </p:spPr>
      </p:pic>
      <p:pic>
        <p:nvPicPr>
          <p:cNvPr id="7171" name="Picture 3" descr="C:\Users\abuelitos\Documents\CARPETA ROSAS\pUPyqopddk4XGWsLLTHH6t0q7JaPN5jz6xIoisuHsb1qkUoc3d2dG5KbW3GSWUu6EVylWxjemwY2o3pVIpDqHHdQ6buEcYDiA3V-4XbMk_6IF83F1XdLy-QARzJG4y4UTWahEzgRVKiuiv5TX7Veog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-357214"/>
            <a:ext cx="6254640" cy="734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172" name="Picture 4" descr="C:\Users\abuelitos\Documents\CARPETA ROSAS\product_big_005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214290"/>
            <a:ext cx="2857500" cy="3333750"/>
          </a:xfrm>
          <a:prstGeom prst="ellipse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</p:spPr>
      </p:pic>
      <p:pic>
        <p:nvPicPr>
          <p:cNvPr id="7173" name="Picture 5" descr="C:\Users\abuelitos\Documents\CARPETA ROSAS\casalbju2ck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071810"/>
            <a:ext cx="2934477" cy="262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928662" y="571481"/>
            <a:ext cx="59293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Y  será  tu  silente  compañía,</a:t>
            </a:r>
          </a:p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cuando  a  solas  te  duela  la nostalgia.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1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8194" name="Picture 2" descr="C:\Users\abuelitos\Documents\CARPETA ROSAS\carmona_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57214"/>
            <a:ext cx="9331792" cy="8172000"/>
          </a:xfrm>
          <a:prstGeom prst="rect">
            <a:avLst/>
          </a:prstGeom>
          <a:noFill/>
        </p:spPr>
      </p:pic>
      <p:pic>
        <p:nvPicPr>
          <p:cNvPr id="8196" name="Picture 4" descr="C:\Users\abuelitos\Documents\CARPETA ROSAS\fotos-imagenes-romanticas-p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785794"/>
            <a:ext cx="4410075" cy="2857500"/>
          </a:xfrm>
          <a:prstGeom prst="rect">
            <a:avLst/>
          </a:prstGeom>
          <a:noFill/>
          <a:effectLst>
            <a:softEdge rad="127000"/>
          </a:effectLst>
          <a:scene3d>
            <a:camera prst="isometricOffAxis1Top"/>
            <a:lightRig rig="threePt" dir="t"/>
          </a:scene3d>
        </p:spPr>
      </p:pic>
      <p:pic>
        <p:nvPicPr>
          <p:cNvPr id="8197" name="Picture 5" descr="C:\Users\abuelitos\Documents\CARPETA ROSAS\fotos-imagenes-romanticas-p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714356"/>
            <a:ext cx="4410075" cy="2857500"/>
          </a:xfrm>
          <a:prstGeom prst="rect">
            <a:avLst/>
          </a:prstGeom>
          <a:noFill/>
          <a:effectLst>
            <a:softEdge rad="127000"/>
          </a:effectLst>
          <a:scene3d>
            <a:camera prst="isometricLeftDown"/>
            <a:lightRig rig="threePt" dir="t"/>
          </a:scene3d>
        </p:spPr>
      </p:pic>
      <p:pic>
        <p:nvPicPr>
          <p:cNvPr id="8198" name="Picture 6" descr="C:\Users\abuelitos\Documents\CARPETA ROSAS\fotos-imagenes-romanticas-p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3786190"/>
            <a:ext cx="4410075" cy="2857500"/>
          </a:xfrm>
          <a:prstGeom prst="rect">
            <a:avLst/>
          </a:prstGeom>
          <a:noFill/>
          <a:effectLst>
            <a:softEdge rad="127000"/>
          </a:effectLst>
          <a:scene3d>
            <a:camera prst="isometricRightUp"/>
            <a:lightRig rig="threePt" dir="t"/>
          </a:scene3d>
        </p:spPr>
      </p:pic>
      <p:pic>
        <p:nvPicPr>
          <p:cNvPr id="8199" name="Picture 7" descr="C:\Users\abuelitos\Documents\CARPETA ROSAS\fotos-imagenes-romanticas-p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000500"/>
            <a:ext cx="4410075" cy="2857500"/>
          </a:xfrm>
          <a:prstGeom prst="rect">
            <a:avLst/>
          </a:prstGeom>
          <a:noFill/>
          <a:effectLst>
            <a:softEdge rad="127000"/>
          </a:effectLst>
          <a:scene3d>
            <a:camera prst="isometricOffAxis1Left"/>
            <a:lightRig rig="threePt" dir="t"/>
          </a:scene3d>
        </p:spPr>
      </p:pic>
      <p:pic>
        <p:nvPicPr>
          <p:cNvPr id="8200" name="Picture 8" descr="C:\Users\abuelitos\Documents\CARPETA ROSAS\fotos-imagenes-romanticas-p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1785926"/>
            <a:ext cx="4410075" cy="28575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" name="Picture 3" descr="C:\Users\abuelitos\Documents\CARPETA ROSAS\foto-montaje-romantico-p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0"/>
            <a:ext cx="2857500" cy="28575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92066 -1.2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" y="-60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5.55112E-17 L 0.35365 1.0379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" y="5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11022E-16 L -1.11546 -0.82755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8" y="-41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1.00521 -0.04352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" y="-2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40741E-7 L 0.0158 -0.79514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" y="-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1019 L -0.00104 0.2604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  <a:effectLst/>
        </p:spPr>
      </p:pic>
      <p:pic>
        <p:nvPicPr>
          <p:cNvPr id="2051" name="Picture 3" descr="C:\Users\abuelitos\Documents\CARPETA ROSAS\1380595nxbty6ltlw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928670"/>
            <a:ext cx="6852403" cy="496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2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J:\HACER PPS\CHICAS\7b101ed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357166"/>
            <a:ext cx="4655958" cy="5868000"/>
          </a:xfrm>
          <a:prstGeom prst="rect">
            <a:avLst/>
          </a:prstGeom>
          <a:noFill/>
        </p:spPr>
      </p:pic>
      <p:pic>
        <p:nvPicPr>
          <p:cNvPr id="5" name="Picture 2" descr="J:\HACER PPS\CHICAS\7b101ed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000496" y="428604"/>
            <a:ext cx="4671417" cy="586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123" name="Picture 3" descr="C:\Users\abuelitos\Documents\CARPETA ROSAS\sobre_la_amistad-Donos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071595"/>
            <a:ext cx="9165215" cy="9108000"/>
          </a:xfrm>
          <a:prstGeom prst="rect">
            <a:avLst/>
          </a:prstGeom>
          <a:noFill/>
        </p:spPr>
      </p:pic>
      <p:pic>
        <p:nvPicPr>
          <p:cNvPr id="8" name="Picture 2" descr="C:\Users\abuelitos\Documents\CARPETA ROSAS\c19b78d679d056ceedb8193464aeeefb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2214554"/>
            <a:ext cx="4107673" cy="273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46" name="Picture 2" descr="C:\Users\abuelitos\Documents\CARPETA ROSAS\scrapsweb_flores_e_rosas-388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619625" cy="1628775"/>
          </a:xfrm>
          <a:prstGeom prst="rect">
            <a:avLst/>
          </a:prstGeom>
          <a:noFill/>
        </p:spPr>
      </p:pic>
      <p:pic>
        <p:nvPicPr>
          <p:cNvPr id="6147" name="Picture 3" descr="C:\Users\abuelitos\Documents\CARPETA ROSAS\scrapsweb_flores_e_rosas-388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24375" y="0"/>
            <a:ext cx="4619625" cy="16287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2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2" name="Picture 4" descr="http://www.fondosypantallas.com/wp-content/uploads/2008/12/ph-117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pic>
        <p:nvPicPr>
          <p:cNvPr id="48134" name="Picture 6" descr="http://2.bp.blogspot.com/_ciijFwNxQio/TJTTumTtEMI/AAAAAAAAADY/IHkhK8yQaic/s1600/rosas_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66633">
            <a:off x="2757921" y="1462609"/>
            <a:ext cx="3564765" cy="453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2.bp.blogspot.com/-9qoQLiywFbM/Tmeo5NW0UlI/AAAAAAAALw0/OFMIne-1YwQ/s1600/RosasRosas%255B1%25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0"/>
            <a:ext cx="8403521" cy="63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J:\HACER PPS\BAILARINES\2ziyly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847850"/>
            <a:ext cx="3810000" cy="50101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9154" name="Picture 2" descr="Te amo rosas con brill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785794"/>
            <a:ext cx="7176113" cy="5400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2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CARPETA PLANTILLAS\slide0002_background (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4099" name="Picture 3" descr="C:\Users\abuelitos\Documents\CARPETA ROSAS\ROSA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31691" y="0"/>
            <a:ext cx="9275691" cy="712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28662" y="428605"/>
            <a:ext cx="7715304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FOTOGRAFÍAS: </a:t>
            </a:r>
          </a:p>
          <a:p>
            <a:pPr algn="ctr"/>
            <a:r>
              <a:rPr lang="es-ES" sz="20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INTERNET </a:t>
            </a:r>
          </a:p>
          <a:p>
            <a:pPr algn="ctr"/>
            <a:r>
              <a:rPr lang="es-ES" sz="20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MÚSICA:  </a:t>
            </a:r>
          </a:p>
          <a:p>
            <a:pPr algn="ctr"/>
            <a:r>
              <a:rPr lang="es-ES" sz="20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TE LLEGARÁ UNA ROSA CADA DÍA:  </a:t>
            </a:r>
          </a:p>
          <a:p>
            <a:pPr algn="ctr"/>
            <a:r>
              <a:rPr lang="es-ES" sz="20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ALBERTO CORTEZ   </a:t>
            </a:r>
          </a:p>
          <a:p>
            <a:pPr algn="ctr"/>
            <a:endParaRPr lang="es-ES" sz="2000" b="1" cap="none" spc="150" dirty="0" smtClean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es-ES" sz="20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DISEÑO:  </a:t>
            </a:r>
          </a:p>
          <a:p>
            <a:pPr algn="ctr"/>
            <a:r>
              <a:rPr lang="es-ES" sz="2000" b="1" cap="none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MARÍA TERESA ESPÍN   </a:t>
            </a:r>
          </a:p>
          <a:p>
            <a:pPr algn="ctr"/>
            <a:endParaRPr lang="es-ES" sz="32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00035" y="6000768"/>
            <a:ext cx="207170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2012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2054" name="Picture 6" descr="-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28860" y="6619875"/>
            <a:ext cx="333375" cy="476250"/>
          </a:xfrm>
          <a:prstGeom prst="rect">
            <a:avLst/>
          </a:prstGeom>
          <a:noFill/>
        </p:spPr>
      </p:pic>
      <p:pic>
        <p:nvPicPr>
          <p:cNvPr id="2059" name="Picture 11" descr="-">
            <a:hlinkClick r:id="rId4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1156</TotalTime>
  <Words>262</Words>
  <Application>Microsoft Office PowerPoint</Application>
  <PresentationFormat>Presentación en pantalla (4:3)</PresentationFormat>
  <Paragraphs>74</Paragraphs>
  <Slides>29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 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412</cp:revision>
  <dcterms:created xsi:type="dcterms:W3CDTF">2011-04-13T23:09:48Z</dcterms:created>
  <dcterms:modified xsi:type="dcterms:W3CDTF">2012-11-28T17:15:02Z</dcterms:modified>
</cp:coreProperties>
</file>