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7"/>
  </p:notesMasterIdLst>
  <p:sldIdLst>
    <p:sldId id="256" r:id="rId3"/>
    <p:sldId id="265" r:id="rId4"/>
    <p:sldId id="257" r:id="rId5"/>
    <p:sldId id="260" r:id="rId6"/>
    <p:sldId id="267" r:id="rId7"/>
    <p:sldId id="287" r:id="rId8"/>
    <p:sldId id="288" r:id="rId9"/>
    <p:sldId id="280" r:id="rId10"/>
    <p:sldId id="274" r:id="rId11"/>
    <p:sldId id="290" r:id="rId12"/>
    <p:sldId id="352" r:id="rId13"/>
    <p:sldId id="353" r:id="rId14"/>
    <p:sldId id="271" r:id="rId15"/>
    <p:sldId id="363" r:id="rId16"/>
    <p:sldId id="293" r:id="rId17"/>
    <p:sldId id="295" r:id="rId18"/>
    <p:sldId id="289" r:id="rId19"/>
    <p:sldId id="298" r:id="rId20"/>
    <p:sldId id="299" r:id="rId21"/>
    <p:sldId id="300" r:id="rId22"/>
    <p:sldId id="297" r:id="rId23"/>
    <p:sldId id="318" r:id="rId24"/>
    <p:sldId id="321" r:id="rId25"/>
    <p:sldId id="364" r:id="rId26"/>
    <p:sldId id="331" r:id="rId27"/>
    <p:sldId id="312" r:id="rId28"/>
    <p:sldId id="320" r:id="rId29"/>
    <p:sldId id="323" r:id="rId30"/>
    <p:sldId id="332" r:id="rId31"/>
    <p:sldId id="336" r:id="rId32"/>
    <p:sldId id="335" r:id="rId33"/>
    <p:sldId id="330" r:id="rId34"/>
    <p:sldId id="341" r:id="rId35"/>
    <p:sldId id="355" r:id="rId36"/>
    <p:sldId id="346" r:id="rId37"/>
    <p:sldId id="348" r:id="rId38"/>
    <p:sldId id="349" r:id="rId39"/>
    <p:sldId id="359" r:id="rId40"/>
    <p:sldId id="360" r:id="rId41"/>
    <p:sldId id="361" r:id="rId42"/>
    <p:sldId id="366" r:id="rId43"/>
    <p:sldId id="356" r:id="rId44"/>
    <p:sldId id="357" r:id="rId45"/>
    <p:sldId id="367" r:id="rId46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bpeMw1bV5EKhMmkmHxgqw==" hashData="Kv7DxSHxbk1N6hyhKb6ZiYpLTT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9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45F609-9C74-4240-9416-75245A07F4DE}" type="datetimeFigureOut">
              <a:rPr lang="es-ES_tradnl" smtClean="0"/>
              <a:pPr/>
              <a:t>27/01/2013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C6A536-7128-4B99-986C-34F96D32A36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C6A536-7128-4B99-986C-34F96D32A363}" type="slidenum">
              <a:rPr lang="es-ES_tradnl" smtClean="0"/>
              <a:pPr/>
              <a:t>6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C6A536-7128-4B99-986C-34F96D32A363}" type="slidenum">
              <a:rPr lang="es-ES_tradnl" smtClean="0"/>
              <a:pPr/>
              <a:t>18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C6A536-7128-4B99-986C-34F96D32A363}" type="slidenum">
              <a:rPr lang="es-ES_tradnl" smtClean="0"/>
              <a:pPr/>
              <a:t>21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C6A536-7128-4B99-986C-34F96D32A363}" type="slidenum">
              <a:rPr lang="es-ES_tradnl" smtClean="0"/>
              <a:pPr/>
              <a:t>25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C6A536-7128-4B99-986C-34F96D32A363}" type="slidenum">
              <a:rPr lang="es-ES_tradnl" smtClean="0"/>
              <a:pPr/>
              <a:t>28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C6A536-7128-4B99-986C-34F96D32A363}" type="slidenum">
              <a:rPr lang="es-ES_tradnl" smtClean="0"/>
              <a:pPr/>
              <a:t>31</a:t>
            </a:fld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C6A536-7128-4B99-986C-34F96D32A363}" type="slidenum">
              <a:rPr lang="es-ES_tradnl" smtClean="0"/>
              <a:pPr/>
              <a:t>34</a:t>
            </a:fld>
            <a:endParaRPr lang="es-ES_trad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C6A536-7128-4B99-986C-34F96D32A363}" type="slidenum">
              <a:rPr lang="es-ES_tradnl" smtClean="0"/>
              <a:pPr/>
              <a:t>38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60085-0154-41C7-9F58-CB8E1F38D29D}" type="datetimeFigureOut">
              <a:rPr lang="es-ES_tradnl" smtClean="0"/>
              <a:pPr/>
              <a:t>27/01/2013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98830-AEBF-40E9-AA7C-95B6E88FE1E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60085-0154-41C7-9F58-CB8E1F38D29D}" type="datetimeFigureOut">
              <a:rPr lang="es-ES_tradnl" smtClean="0"/>
              <a:pPr/>
              <a:t>27/01/2013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98830-AEBF-40E9-AA7C-95B6E88FE1E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60085-0154-41C7-9F58-CB8E1F38D29D}" type="datetimeFigureOut">
              <a:rPr lang="es-ES_tradnl" smtClean="0"/>
              <a:pPr/>
              <a:t>27/01/2013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98830-AEBF-40E9-AA7C-95B6E88FE1E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60085-0154-41C7-9F58-CB8E1F38D29D}" type="datetimeFigureOut">
              <a:rPr lang="es-ES_tradnl" smtClean="0"/>
              <a:pPr/>
              <a:t>27/01/2013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98830-AEBF-40E9-AA7C-95B6E88FE1E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60085-0154-41C7-9F58-CB8E1F38D29D}" type="datetimeFigureOut">
              <a:rPr lang="es-ES_tradnl" smtClean="0"/>
              <a:pPr/>
              <a:t>27/01/2013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98830-AEBF-40E9-AA7C-95B6E88FE1E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60085-0154-41C7-9F58-CB8E1F38D29D}" type="datetimeFigureOut">
              <a:rPr lang="es-ES_tradnl" smtClean="0"/>
              <a:pPr/>
              <a:t>27/01/2013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98830-AEBF-40E9-AA7C-95B6E88FE1E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60085-0154-41C7-9F58-CB8E1F38D29D}" type="datetimeFigureOut">
              <a:rPr lang="es-ES_tradnl" smtClean="0"/>
              <a:pPr/>
              <a:t>27/01/2013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98830-AEBF-40E9-AA7C-95B6E88FE1E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60085-0154-41C7-9F58-CB8E1F38D29D}" type="datetimeFigureOut">
              <a:rPr lang="es-ES_tradnl" smtClean="0"/>
              <a:pPr/>
              <a:t>27/01/2013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98830-AEBF-40E9-AA7C-95B6E88FE1E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60085-0154-41C7-9F58-CB8E1F38D29D}" type="datetimeFigureOut">
              <a:rPr lang="es-ES_tradnl" smtClean="0"/>
              <a:pPr/>
              <a:t>27/01/2013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98830-AEBF-40E9-AA7C-95B6E88FE1E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60085-0154-41C7-9F58-CB8E1F38D29D}" type="datetimeFigureOut">
              <a:rPr lang="es-ES_tradnl" smtClean="0"/>
              <a:pPr/>
              <a:t>27/01/2013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98830-AEBF-40E9-AA7C-95B6E88FE1E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60085-0154-41C7-9F58-CB8E1F38D29D}" type="datetimeFigureOut">
              <a:rPr lang="es-ES_tradnl" smtClean="0"/>
              <a:pPr/>
              <a:t>27/01/2013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98830-AEBF-40E9-AA7C-95B6E88FE1E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6E3466-A8A4-49D6-829A-9A6E37CD17D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560085-0154-41C7-9F58-CB8E1F38D29D}" type="datetimeFigureOut">
              <a:rPr lang="es-ES_tradnl" smtClean="0"/>
              <a:pPr/>
              <a:t>27/01/2013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898830-AEBF-40E9-AA7C-95B6E88FE1E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D841627-F1DB-4048-8F62-445CE95BEEA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gif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liriodeluz03/2689134843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28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gif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gif"/><Relationship Id="rId3" Type="http://schemas.openxmlformats.org/officeDocument/2006/relationships/image" Target="../media/image70.gif"/><Relationship Id="rId7" Type="http://schemas.openxmlformats.org/officeDocument/2006/relationships/image" Target="../media/image74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72.gif"/><Relationship Id="rId4" Type="http://schemas.openxmlformats.org/officeDocument/2006/relationships/image" Target="../media/image71.gi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hyperlink" Target="http://lh3.ggpht.com/-K6ChkYB12pg/Tja4QAr48pI/AAAAAAAACwg/EyAfCzdXcT8/s1600-h/corazones%20(1)%5b3%5d.jpg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4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FONDITOS\abstractos00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785918" y="5072074"/>
            <a:ext cx="38314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	QUIÉN</a:t>
            </a:r>
            <a:endParaRPr lang="es-E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3000">
    <p:diamond/>
    <p:sndAc>
      <p:stSnd>
        <p:snd r:embed="rId2" name="Quien . Charles Aznavou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J:\FONDITOS\anocheciendo_por_las_nubes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userserve-ak.last.fm/serve/_/61487257/Charles+Aznavou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2285992"/>
            <a:ext cx="3105150" cy="432435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3" name="Picture 1" descr="J:\FONDITOS\aquel_camino_...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8194" name="Picture 2" descr="J:\CHICOS\400_1185234426_tom-welling-12-utso736z2b-1024x76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3819525"/>
            <a:ext cx="3810000" cy="3038475"/>
          </a:xfrm>
          <a:prstGeom prst="parallelogram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4" name="Picture 2" descr="http://compartamoselmundo.com/i_char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0573347" cy="720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split orient="vert"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J:\CARPETA PLANTILLAS\431_exampl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0000"/>
          </a:xfrm>
          <a:prstGeom prst="rect">
            <a:avLst/>
          </a:prstGeom>
          <a:noFill/>
        </p:spPr>
      </p:pic>
      <p:pic>
        <p:nvPicPr>
          <p:cNvPr id="2051" name="Picture 3" descr="J:\PAREJAS\amor1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857232"/>
            <a:ext cx="3175000" cy="56769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4033" name="Picture 1" descr="J:\VARIOS\287ontg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4500570"/>
            <a:ext cx="411163" cy="1822450"/>
          </a:xfrm>
          <a:prstGeom prst="rect">
            <a:avLst/>
          </a:prstGeom>
          <a:noFill/>
        </p:spPr>
      </p:pic>
      <p:pic>
        <p:nvPicPr>
          <p:cNvPr id="44034" name="Picture 2" descr="J:\VARIOS\287ontg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2786058"/>
            <a:ext cx="411163" cy="18224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C:\Users\abuelitos\Desktop\DIFUMINAR\eerie_silenc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farm7.staticflickr.com/6047/6261565296_ec35a7c9ab_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928726" y="1285860"/>
            <a:ext cx="5057775" cy="6096000"/>
          </a:xfrm>
          <a:prstGeom prst="parallelogram">
            <a:avLst/>
          </a:prstGeom>
          <a:noFill/>
          <a:effectLst>
            <a:softEdge rad="635000"/>
          </a:effectLst>
        </p:spPr>
      </p:pic>
      <p:pic>
        <p:nvPicPr>
          <p:cNvPr id="53256" name="Picture 8" descr="http://3.bp.blogspot.com/_61BccE_DQY8/TTMqzO15SyI/AAAAAAAAAJQ/Q_OXTb4E-4w/s400/Huella%2Bpies%2Bcaminand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4631195">
            <a:off x="6628925" y="3257064"/>
            <a:ext cx="1076325" cy="3810000"/>
          </a:xfrm>
          <a:prstGeom prst="rect">
            <a:avLst/>
          </a:prstGeom>
          <a:noFill/>
        </p:spPr>
      </p:pic>
      <p:pic>
        <p:nvPicPr>
          <p:cNvPr id="53258" name="Picture 10" descr="http://3.bp.blogspot.com/_61BccE_DQY8/TTMqzO15SyI/AAAAAAAAAJQ/Q_OXTb4E-4w/s400/Huella%2Bpies%2Bcaminand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038455">
            <a:off x="3842060" y="3966180"/>
            <a:ext cx="1076325" cy="36671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J:\FONDOS PANTALLAS\cielo_estrellado_azul_muralesyvinilos_15866372__X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342000" cy="6858000"/>
          </a:xfrm>
          <a:prstGeom prst="rect">
            <a:avLst/>
          </a:prstGeom>
          <a:noFill/>
        </p:spPr>
      </p:pic>
      <p:pic>
        <p:nvPicPr>
          <p:cNvPr id="5" name="Picture 3" descr="J:\CHICOS\slide0019_image0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2571744"/>
            <a:ext cx="2977631" cy="3996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http://www.lookpictures.net/photos/registered_photos/3460-enchanted-forest-hd-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11001600" cy="6876000"/>
          </a:xfrm>
          <a:prstGeom prst="rect">
            <a:avLst/>
          </a:prstGeom>
          <a:noFill/>
        </p:spPr>
      </p:pic>
      <p:pic>
        <p:nvPicPr>
          <p:cNvPr id="2051" name="Picture 3" descr="J:\CRISTALERAS\4362741-una-textura-de-fondo-azul-de-cristales-de-hielo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4000"/>
            <a:ext cx="5114880" cy="6912000"/>
          </a:xfrm>
          <a:prstGeom prst="rect">
            <a:avLst/>
          </a:prstGeom>
          <a:noFill/>
        </p:spPr>
      </p:pic>
      <p:pic>
        <p:nvPicPr>
          <p:cNvPr id="2052" name="Picture 4" descr="J:\CHICAS\viuda alegr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1000108"/>
            <a:ext cx="3564000" cy="475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9" name="Picture 3" descr="J:\CRISTALERAS\4362741-una-textura-de-fondo-azul-de-cristales-de-hielo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-54000"/>
            <a:ext cx="5114880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20851E-6 L -0.72466 0.003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2" y="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20851E-6 L 0.63421 0.0143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7" y="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DIFUMINAR\fondos-escritorio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15361" name="Picture 1" descr="C:\Users\abuelitos\Desktop\DIFUMINAR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000108"/>
            <a:ext cx="8294400" cy="5184000"/>
          </a:xfrm>
          <a:prstGeom prst="triangl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HICOS\Ian_Joseph_Somerhalde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8850" name="Picture 2" descr="J:\PAREJAS\supermolduras2010030719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535" y="0"/>
            <a:ext cx="9175535" cy="720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6802" name="Picture 2" descr="J:\PAREJAS\supermolduras2010030719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5776"/>
            <a:ext cx="9144000" cy="720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http://www.wallz.eu/photo/60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82826" cy="7344000"/>
          </a:xfrm>
          <a:prstGeom prst="rect">
            <a:avLst/>
          </a:prstGeom>
          <a:noFill/>
        </p:spPr>
      </p:pic>
      <p:pic>
        <p:nvPicPr>
          <p:cNvPr id="1027" name="Picture 3" descr="J:\CHICAS\03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714356"/>
            <a:ext cx="4062820" cy="5688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DIFUMINAR\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791" y="0"/>
            <a:ext cx="12213936" cy="6876000"/>
          </a:xfrm>
          <a:prstGeom prst="rect">
            <a:avLst/>
          </a:prstGeom>
          <a:noFill/>
        </p:spPr>
      </p:pic>
      <p:pic>
        <p:nvPicPr>
          <p:cNvPr id="5" name="Picture 2" descr="http://www.hoymujer.com/pic.aspx?w=987&amp;h=565&amp;img=/viudas_p6CE0-4D7E-9B32-C9DE2AEC21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4429132"/>
            <a:ext cx="2910630" cy="216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29" name="Picture 5" descr="J:\CHICAS\bertucelli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1857364"/>
            <a:ext cx="3960000" cy="396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35" name="Picture 11" descr="http://imagenes.infojardin.com/subo/images/jdv1201365121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3492000" cy="3492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C:\Users\abuelitos\Desktop\DIFUMINAR\darksunset19h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57288" y="0"/>
            <a:ext cx="11174400" cy="6984000"/>
          </a:xfrm>
          <a:prstGeom prst="rect">
            <a:avLst/>
          </a:prstGeom>
          <a:noFill/>
        </p:spPr>
      </p:pic>
      <p:pic>
        <p:nvPicPr>
          <p:cNvPr id="29697" name="Picture 1" descr="J:\CHICOS\8vuvjfdj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016721">
            <a:off x="7310761" y="1833196"/>
            <a:ext cx="660908" cy="118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C:\Users\abuelitos\Desktop\DIFUMINAR\kate_upton_wid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412" y="0"/>
            <a:ext cx="11230818" cy="7020000"/>
          </a:xfrm>
          <a:prstGeom prst="rect">
            <a:avLst/>
          </a:prstGeom>
          <a:noFill/>
        </p:spPr>
      </p:pic>
      <p:pic>
        <p:nvPicPr>
          <p:cNvPr id="46082" name="Picture 2" descr="C:\Users\abuelitos\Desktop\DIFUMINAR\sep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14412" y="0"/>
            <a:ext cx="11230818" cy="7020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46083" name="Picture 3" descr="C:\Users\abuelitos\Desktop\DIFUMINAR\tint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42974" y="0"/>
            <a:ext cx="11230818" cy="7020000"/>
          </a:xfrm>
          <a:prstGeom prst="parallelogram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J:\FONDOS PANTALLAS\01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" y="0"/>
            <a:ext cx="9148327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http://www.fondosparapantalla.com/albums/fondos-arte-digital/Reloj-de-arena-0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6" descr="http://images.zap2it.com/images/celeb-11445/charles-aznavou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571480"/>
            <a:ext cx="4128888" cy="550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J:\CHICAS\Peineta-arqueada-adornada-con-diferentes-flores-de-cristales.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0" y="1142984"/>
            <a:ext cx="3810055" cy="50292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C:\Users\abuelitos\Desktop\DIFUMINAR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9" y="0"/>
            <a:ext cx="10888682" cy="6876000"/>
          </a:xfrm>
          <a:prstGeom prst="rect">
            <a:avLst/>
          </a:prstGeom>
          <a:noFill/>
        </p:spPr>
      </p:pic>
      <p:pic>
        <p:nvPicPr>
          <p:cNvPr id="5" name="Picture 2" descr="C:\Users\abuelitos\Desktop\DIFUMINAR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-18000"/>
            <a:ext cx="10888682" cy="6876000"/>
          </a:xfrm>
          <a:prstGeom prst="rect">
            <a:avLst/>
          </a:prstGeom>
          <a:noFill/>
        </p:spPr>
      </p:pic>
      <p:pic>
        <p:nvPicPr>
          <p:cNvPr id="6" name="Picture 2" descr="C:\Users\abuelitos\Desktop\DIFUMINAR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888682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J:\CHICAS\21j17no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0"/>
            <a:ext cx="8145940" cy="694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J:\VARIOS\2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5764608" cy="6912000"/>
          </a:xfrm>
          <a:prstGeom prst="rect">
            <a:avLst/>
          </a:prstGeom>
          <a:noFill/>
        </p:spPr>
      </p:pic>
      <p:pic>
        <p:nvPicPr>
          <p:cNvPr id="1027" name="Picture 3" descr="J:\CHICAS\lagrimaviv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0"/>
            <a:ext cx="5167050" cy="6948000"/>
          </a:xfrm>
          <a:prstGeom prst="rect">
            <a:avLst/>
          </a:prstGeom>
          <a:noFill/>
        </p:spPr>
      </p:pic>
      <p:pic>
        <p:nvPicPr>
          <p:cNvPr id="34817" name="Picture 1" descr="J:\CHICAS\juana_viale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3714752"/>
            <a:ext cx="2856000" cy="4284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media7.dropshots.com/photos/555271/20070617/2146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11001600" cy="6876000"/>
          </a:xfrm>
          <a:prstGeom prst="rect">
            <a:avLst/>
          </a:prstGeom>
          <a:noFill/>
        </p:spPr>
      </p:pic>
      <p:pic>
        <p:nvPicPr>
          <p:cNvPr id="5" name="Picture 2" descr="http://www.lavozdelsandinismo.com/img/info/charles-aznavour-2011-10-08-344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785794"/>
            <a:ext cx="4698113" cy="2988000"/>
          </a:xfrm>
          <a:prstGeom prst="parallelogram">
            <a:avLst/>
          </a:prstGeom>
          <a:noFill/>
          <a:effectLst>
            <a:softEdge rad="635000"/>
          </a:effectLst>
        </p:spPr>
      </p:pic>
      <p:pic>
        <p:nvPicPr>
          <p:cNvPr id="29700" name="Picture 4" descr="http://mx.m.globedia.com/imagenes/noticias/2011/9/29/femme-fatale-viudas-negras_1_8999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3186000"/>
            <a:ext cx="4951016" cy="3672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fotos.laverdad.es/200907/playa_noche-640x640x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0"/>
            <a:ext cx="10492434" cy="6984000"/>
          </a:xfrm>
          <a:prstGeom prst="rect">
            <a:avLst/>
          </a:prstGeom>
          <a:noFill/>
        </p:spPr>
      </p:pic>
      <p:pic>
        <p:nvPicPr>
          <p:cNvPr id="6" name="Picture 14" descr="http://www.diariofemenino.com/images/galeria/4000/4805_zac-efron-en-banador-en-hawa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14282" y="3643314"/>
            <a:ext cx="2064175" cy="291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8" name="Picture 4" descr="http://img.miradas.com/data/big/0/833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714744" y="4929198"/>
            <a:ext cx="3929090" cy="2844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3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C:\Users\abuelitos\Desktop\DIFUMINAR\_ANOCHECE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100" y="0"/>
            <a:ext cx="10462798" cy="6876000"/>
          </a:xfrm>
          <a:prstGeom prst="rect">
            <a:avLst/>
          </a:prstGeom>
          <a:noFill/>
        </p:spPr>
      </p:pic>
      <p:pic>
        <p:nvPicPr>
          <p:cNvPr id="6" name="Picture 3" descr="J:\CHICOS\xy9e9j0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3714752"/>
            <a:ext cx="2470080" cy="33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http://farm4.static.flickr.com/3089/2689134843_b8d263253e.jpg">
            <a:hlinkClick r:id="rId3" tooltip="photo sharing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18000"/>
            <a:ext cx="7633958" cy="6840000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spd="slow" advTm="2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http://www.fondos10.net/wp-content/uploads/2008/03/a_dark_starry_night_1280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308000"/>
          </a:xfrm>
          <a:prstGeom prst="rect">
            <a:avLst/>
          </a:prstGeom>
          <a:noFill/>
        </p:spPr>
      </p:pic>
      <p:pic>
        <p:nvPicPr>
          <p:cNvPr id="1025" name="Picture 1" descr="J:\PAREJAS\00km053xS9z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3929066"/>
            <a:ext cx="6028488" cy="392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1" descr="J:\PAREJAS\00km053xS9z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3857628"/>
            <a:ext cx="6028488" cy="3924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9" name="Picture 1" descr="J:\CHICAS\se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60700" cy="7272000"/>
          </a:xfrm>
          <a:prstGeom prst="rect">
            <a:avLst/>
          </a:prstGeom>
          <a:noFill/>
        </p:spPr>
      </p:pic>
      <p:pic>
        <p:nvPicPr>
          <p:cNvPr id="2051" name="Picture 3" descr="J:\CHICOS\400_1196565594_jensen-ackle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71472" y="428604"/>
            <a:ext cx="6128190" cy="4176000"/>
          </a:xfrm>
          <a:prstGeom prst="parallelogram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http://farm7.staticflickr.com/6047/6261565296_ec35a7c9ab_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0"/>
            <a:ext cx="5057775" cy="6096000"/>
          </a:xfrm>
          <a:prstGeom prst="rect">
            <a:avLst/>
          </a:prstGeom>
          <a:noFill/>
        </p:spPr>
      </p:pic>
      <p:pic>
        <p:nvPicPr>
          <p:cNvPr id="6" name="Picture 4" descr="http://www.astromia.com/fotouniverso/fotos/cieloestrella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57221" y="0"/>
            <a:ext cx="9710992" cy="6876000"/>
          </a:xfrm>
          <a:prstGeom prst="rect">
            <a:avLst/>
          </a:prstGeom>
          <a:noFill/>
        </p:spPr>
      </p:pic>
      <p:pic>
        <p:nvPicPr>
          <p:cNvPr id="62475" name="Picture 11" descr="J:\CHICAS\1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0" y="2571744"/>
            <a:ext cx="3742200" cy="453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" name="Picture 10" descr="http://img441.imageshack.us/img441/3789/claveles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282216">
            <a:off x="4406230" y="5145274"/>
            <a:ext cx="1511999" cy="1728000"/>
          </a:xfrm>
          <a:prstGeom prst="rect">
            <a:avLst/>
          </a:prstGeom>
          <a:noFill/>
        </p:spPr>
      </p:pic>
      <p:pic>
        <p:nvPicPr>
          <p:cNvPr id="9" name="Picture 8" descr="http://imagenes.infojardin.com/subo/images/jdv1201365121n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3132000" cy="3132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4513" name="Picture 1" descr="J:\CHICAS\slide0018_image0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417216" cy="6948000"/>
          </a:xfrm>
          <a:prstGeom prst="rect">
            <a:avLst/>
          </a:prstGeom>
          <a:noFill/>
        </p:spPr>
      </p:pic>
      <p:pic>
        <p:nvPicPr>
          <p:cNvPr id="5" name="Picture 1" descr="J:\CHICAS\slide0018_image0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7216" cy="69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645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8370" name="Picture 2" descr="http://2.fimagenes.com/i/5/4/5e/am_79218_2130002_893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84146" cy="6912000"/>
          </a:xfrm>
          <a:prstGeom prst="rect">
            <a:avLst/>
          </a:prstGeom>
          <a:noFill/>
        </p:spPr>
      </p:pic>
      <p:pic>
        <p:nvPicPr>
          <p:cNvPr id="17422" name="Picture 14" descr="chicas play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6895" y="0"/>
            <a:ext cx="3717105" cy="5256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http://1.bp.blogspot.com/-jLeA1wYvt2s/TcB4GX2JQZI/AAAAAAAAA7s/2fKS5ccmojM/s1600/estrell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53211" cy="6876000"/>
          </a:xfrm>
          <a:prstGeom prst="rect">
            <a:avLst/>
          </a:prstGeom>
          <a:noFill/>
        </p:spPr>
      </p:pic>
      <p:pic>
        <p:nvPicPr>
          <p:cNvPr id="2050" name="Picture 2" descr="J:\CHICAS\le28099oreal-paris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2428868"/>
            <a:ext cx="4438650" cy="36195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asbarez.com/App/Asbarez/eng/2011/12/1213aznavou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4662000"/>
            <a:ext cx="3908407" cy="2196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3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5602" name="Picture 2" descr="http://pupilaazul.com/wp-content/uploads/2011/03/pupilazul_dulce-poesia_ada-luz_piel-sobre-huel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0"/>
            <a:ext cx="5121600" cy="6984000"/>
          </a:xfrm>
          <a:prstGeom prst="rect">
            <a:avLst/>
          </a:prstGeom>
          <a:noFill/>
        </p:spPr>
      </p:pic>
      <p:pic>
        <p:nvPicPr>
          <p:cNvPr id="25603" name="Picture 3" descr="C:\Users\abuelitos\Desktop\DIFUMINAR\36792_145811988777486_126156690743016_335540_3962662_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0098" y="-18000"/>
            <a:ext cx="5961851" cy="6876000"/>
          </a:xfrm>
          <a:prstGeom prst="rect">
            <a:avLst/>
          </a:prstGeom>
          <a:noFill/>
        </p:spPr>
      </p:pic>
      <p:pic>
        <p:nvPicPr>
          <p:cNvPr id="14340" name="Picture 4" descr="Gifs Animados Imagenes Animad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2214554"/>
            <a:ext cx="1876425" cy="1438275"/>
          </a:xfrm>
          <a:prstGeom prst="rect">
            <a:avLst/>
          </a:prstGeom>
          <a:noFill/>
        </p:spPr>
      </p:pic>
      <p:pic>
        <p:nvPicPr>
          <p:cNvPr id="14342" name="Picture 6" descr="Gifs Animados Imagenes Animad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2714620"/>
            <a:ext cx="1876425" cy="1438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http://www.forodefotos.com/attachments/fotomontajes-y-photoshop/29034d1326863469-fotografias-del-cielo-fotos-cielo-estrella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0"/>
            <a:ext cx="10314000" cy="6876000"/>
          </a:xfrm>
          <a:prstGeom prst="rect">
            <a:avLst/>
          </a:prstGeom>
          <a:noFill/>
        </p:spPr>
      </p:pic>
      <p:pic>
        <p:nvPicPr>
          <p:cNvPr id="1026" name="Picture 2" descr="J:\CHICAS\fantasiadorad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1071546"/>
            <a:ext cx="5715000" cy="47625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J:\CHICAS\fantasiadorad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357166"/>
            <a:ext cx="5715000" cy="47625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J:\CHICAS\fantasiadorad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214290"/>
            <a:ext cx="5715000" cy="47625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22" name="Picture 2" descr="J:\FONDOS PANTALLAS\8d377f7d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4" y="0"/>
            <a:ext cx="5154219" cy="6912000"/>
          </a:xfrm>
          <a:prstGeom prst="rect">
            <a:avLst/>
          </a:prstGeom>
          <a:noFill/>
        </p:spPr>
      </p:pic>
      <p:pic>
        <p:nvPicPr>
          <p:cNvPr id="5" name="Picture 2" descr="J:\FONDOS PANTALLAS\8d377f7d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0"/>
            <a:ext cx="5154219" cy="6912000"/>
          </a:xfrm>
          <a:prstGeom prst="rect">
            <a:avLst/>
          </a:prstGeom>
          <a:noFill/>
        </p:spPr>
      </p:pic>
      <p:pic>
        <p:nvPicPr>
          <p:cNvPr id="6" name="Picture 3" descr="J:\PAREJAS\gifs animados (7)_thumb[1]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-54000"/>
            <a:ext cx="5740454" cy="691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1923" name="Picture 3" descr="J:\VARIOS\violin-instrumentos-musicales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5130000"/>
            <a:ext cx="2522568" cy="1728000"/>
          </a:xfrm>
          <a:prstGeom prst="rect">
            <a:avLst/>
          </a:prstGeom>
          <a:noFill/>
        </p:spPr>
      </p:pic>
      <p:pic>
        <p:nvPicPr>
          <p:cNvPr id="81925" name="Picture 5" descr="J:\VARIOS\slide0023_image08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81500" y="285728"/>
            <a:ext cx="3262500" cy="4500000"/>
          </a:xfrm>
          <a:prstGeom prst="rect">
            <a:avLst/>
          </a:prstGeom>
          <a:noFill/>
        </p:spPr>
      </p:pic>
      <p:pic>
        <p:nvPicPr>
          <p:cNvPr id="81927" name="Picture 7" descr="http://public.blu.livefilestore.com/y1pTlIlWUAoMwDA6b6Nj96PXdD6MTtpDFEsNGCxMiCRYVvtZH73PBWTv3BSDJDEU8as88Be1zaFWaLEd0BPGUBbeg/0c1f30f1.gif?psid=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714412" y="4214818"/>
            <a:ext cx="3024000" cy="3024000"/>
          </a:xfrm>
          <a:prstGeom prst="rect">
            <a:avLst/>
          </a:prstGeom>
          <a:noFill/>
        </p:spPr>
      </p:pic>
      <p:pic>
        <p:nvPicPr>
          <p:cNvPr id="12290" name="Picture 2" descr="chandelier.gif (2500 bytes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86116" y="0"/>
            <a:ext cx="1218453" cy="158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7826" name="Picture 2" descr="J:\PAREJAS\supermolduras201002110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6513" y="-285776"/>
            <a:ext cx="9220513" cy="720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9874" name="Picture 2" descr="J:\PAREJAS\supermolduras2010030719z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5776"/>
            <a:ext cx="9144000" cy="720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0898" name="Picture 2" descr="J:\PAREJAS\supermolduras2010030719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20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split orient="vert"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1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1138" name="Picture 2" descr="C:\Users\abuelitos\Desktop\DIFUMINAR\the_path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1071546"/>
            <a:ext cx="9775029" cy="550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1148" name="Picture 12" descr="[corazones%2520%25286%2529%255B3%255D.gif]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3571876"/>
            <a:ext cx="2286000" cy="304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4210" name="Picture 2" descr="corazones (1)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95680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5234" name="Picture 2" descr="[corazones%2520%252814%2529%255B3%255D.jpg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2" y="0"/>
            <a:ext cx="9250296" cy="6948000"/>
          </a:xfrm>
          <a:prstGeom prst="rect">
            <a:avLst/>
          </a:prstGeom>
          <a:noFill/>
        </p:spPr>
      </p:pic>
      <p:pic>
        <p:nvPicPr>
          <p:cNvPr id="95235" name="Picture 3" descr="C:\Users\abuelitos\Desktop\DIFUMINAR\YMGN7ACAYP1Y4ACAUX00QSCATNI56LCAXXR5ZUCAMKGL96CATM1FX1CAA2SJ8DCAAC8B2FCAX0VOTICAM0C1X1CA6WRZMXCAG0X070CADAZ3GJCAI2YRZKCANHOKCQCAPMUGDDCAKAMUK2CAHBHL2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357166"/>
            <a:ext cx="4234509" cy="403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4098" name="Picture 2" descr="http://3.bp.blogspot.com/-GsjMyRQV1-k/T1dMuk9cMZI/AAAAAAAAAn8/8wfyHsKoEy8/s1600/gifs-animados-orkut-rosas-1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4105275"/>
            <a:ext cx="3419475" cy="27527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0" name="Picture 2" descr="C:\Users\abuelitos\Desktop\DIFUMINAR\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412" y="0"/>
            <a:ext cx="11176540" cy="6984000"/>
          </a:xfrm>
          <a:prstGeom prst="rect">
            <a:avLst/>
          </a:prstGeom>
          <a:noFill/>
        </p:spPr>
      </p:pic>
      <p:pic>
        <p:nvPicPr>
          <p:cNvPr id="6" name="Picture 4" descr="C:\Users\abuelitos\Desktop\DIFUMINAR\top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2857496"/>
            <a:ext cx="3537270" cy="2772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3000">
    <p:split orient="vert" dir="in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89091" name="Picture 3" descr="C:\Users\abuelitos\Desktop\DIFUMINAR\AZNAVOUR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0"/>
            <a:ext cx="5388994" cy="68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rudiv.com/blogs/media/blogs/sandyBlog/Imagen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2106000"/>
            <a:ext cx="2954160" cy="475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714876" y="0"/>
            <a:ext cx="5357850" cy="71096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Diseño </a:t>
            </a:r>
          </a:p>
          <a:p>
            <a:pPr algn="ctr"/>
            <a:r>
              <a:rPr lang="es-ES" sz="2000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María Teresa Espín </a:t>
            </a:r>
          </a:p>
          <a:p>
            <a:pPr algn="ctr"/>
            <a:r>
              <a:rPr lang="es-ES" sz="20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Imágenes Internet </a:t>
            </a:r>
          </a:p>
          <a:p>
            <a:pPr algn="ctr"/>
            <a:r>
              <a:rPr lang="es-ES" sz="2000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Música </a:t>
            </a:r>
          </a:p>
          <a:p>
            <a:pPr algn="ctr"/>
            <a:r>
              <a:rPr lang="es-ES" sz="20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“Quién” </a:t>
            </a:r>
          </a:p>
          <a:p>
            <a:pPr algn="ctr"/>
            <a:r>
              <a:rPr lang="es-ES" sz="2000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Charles </a:t>
            </a:r>
            <a:r>
              <a:rPr lang="es-ES" sz="2000" cap="none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Aznavour</a:t>
            </a:r>
            <a:r>
              <a:rPr lang="es-ES" sz="20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.</a:t>
            </a:r>
            <a:r>
              <a:rPr lang="es-ES" sz="2000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</a:p>
          <a:p>
            <a:pPr algn="ctr"/>
            <a:endParaRPr lang="es-ES" sz="2400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/>
            <a:endParaRPr lang="es-ES" sz="2400" cap="none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/>
            <a:endParaRPr lang="es-ES" sz="2400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/>
            <a:endParaRPr lang="es-ES" sz="2400" cap="none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/>
            <a:endParaRPr lang="es-ES" sz="2400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/>
            <a:endParaRPr lang="es-ES" sz="2400" cap="none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/>
            <a:endParaRPr lang="es-ES" sz="2400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/>
            <a:endParaRPr lang="es-ES" sz="2400" cap="none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/>
            <a:endParaRPr lang="es-ES" sz="2400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/>
            <a:endParaRPr lang="es-ES" sz="2400" cap="none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/>
            <a:endParaRPr lang="es-ES" sz="2400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/>
            <a:endParaRPr lang="es-ES" sz="2400" cap="none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/>
            <a:endParaRPr lang="es-ES" sz="2400" spc="5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/>
            <a:r>
              <a:rPr lang="es-ES" sz="2400" cap="none" spc="5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2013</a:t>
            </a:r>
            <a:endParaRPr lang="es-ES" sz="2400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http://img38.imageshack.us/img38/9150/charlesaznavou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64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500562" y="5000636"/>
            <a:ext cx="56436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3600" b="1" i="1" dirty="0">
              <a:solidFill>
                <a:srgbClr val="FF0000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286512" y="500042"/>
            <a:ext cx="28574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s-ES" sz="3600" dirty="0">
              <a:solidFill>
                <a:srgbClr val="FF0000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6572264" y="1500174"/>
            <a:ext cx="25717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s-ES" sz="3600" dirty="0">
              <a:solidFill>
                <a:srgbClr val="FF0000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6643702" y="2857496"/>
            <a:ext cx="25002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s-ES" sz="3600" dirty="0"/>
          </a:p>
        </p:txBody>
      </p:sp>
    </p:spTree>
  </p:cSld>
  <p:clrMapOvr>
    <a:masterClrMapping/>
  </p:clrMapOvr>
  <p:transition spd="slow" advTm="3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1437</TotalTime>
  <Words>82</Words>
  <Application>Microsoft Office PowerPoint</Application>
  <PresentationFormat>Presentación en pantalla (4:3)</PresentationFormat>
  <Paragraphs>57</Paragraphs>
  <Slides>44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379</cp:revision>
  <dcterms:created xsi:type="dcterms:W3CDTF">2012-05-16T18:17:38Z</dcterms:created>
  <dcterms:modified xsi:type="dcterms:W3CDTF">2013-01-27T22:42:47Z</dcterms:modified>
</cp:coreProperties>
</file>