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57" r:id="rId3"/>
    <p:sldId id="298" r:id="rId4"/>
    <p:sldId id="299" r:id="rId5"/>
    <p:sldId id="264" r:id="rId6"/>
    <p:sldId id="300" r:id="rId7"/>
    <p:sldId id="301" r:id="rId8"/>
    <p:sldId id="302" r:id="rId9"/>
    <p:sldId id="341" r:id="rId10"/>
    <p:sldId id="303" r:id="rId11"/>
    <p:sldId id="369" r:id="rId12"/>
    <p:sldId id="304" r:id="rId13"/>
    <p:sldId id="305" r:id="rId14"/>
    <p:sldId id="349" r:id="rId15"/>
    <p:sldId id="306" r:id="rId16"/>
    <p:sldId id="309" r:id="rId17"/>
    <p:sldId id="312" r:id="rId18"/>
    <p:sldId id="374" r:id="rId19"/>
    <p:sldId id="371" r:id="rId20"/>
    <p:sldId id="313" r:id="rId21"/>
    <p:sldId id="314" r:id="rId22"/>
    <p:sldId id="315" r:id="rId23"/>
    <p:sldId id="378" r:id="rId24"/>
    <p:sldId id="373" r:id="rId25"/>
    <p:sldId id="316" r:id="rId26"/>
    <p:sldId id="351" r:id="rId27"/>
    <p:sldId id="318" r:id="rId28"/>
    <p:sldId id="319" r:id="rId29"/>
    <p:sldId id="322" r:id="rId30"/>
    <p:sldId id="325" r:id="rId31"/>
    <p:sldId id="329" r:id="rId32"/>
    <p:sldId id="375" r:id="rId33"/>
    <p:sldId id="326" r:id="rId34"/>
    <p:sldId id="333" r:id="rId35"/>
    <p:sldId id="327" r:id="rId36"/>
    <p:sldId id="366" r:id="rId37"/>
    <p:sldId id="379" r:id="rId38"/>
    <p:sldId id="362" r:id="rId39"/>
    <p:sldId id="354" r:id="rId40"/>
    <p:sldId id="344" r:id="rId41"/>
    <p:sldId id="347" r:id="rId42"/>
    <p:sldId id="365" r:id="rId43"/>
    <p:sldId id="387" r:id="rId44"/>
    <p:sldId id="388" r:id="rId45"/>
    <p:sldId id="389" r:id="rId46"/>
    <p:sldId id="382" r:id="rId47"/>
    <p:sldId id="386" r:id="rId48"/>
    <p:sldId id="391" r:id="rId49"/>
    <p:sldId id="380" r:id="rId50"/>
    <p:sldId id="381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v55L42ExosITJvjD16n1Q==" hashData="7eb8IKPrq02jRNK23MaCs4XK8F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293" autoAdjust="0"/>
  </p:normalViewPr>
  <p:slideViewPr>
    <p:cSldViewPr>
      <p:cViewPr>
        <p:scale>
          <a:sx n="75" d="100"/>
          <a:sy n="75" d="100"/>
        </p:scale>
        <p:origin x="-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9A609A-55D3-4D02-8E9E-6727D30707FA}" type="datetimeFigureOut">
              <a:rPr lang="es-ES_tradnl" smtClean="0"/>
              <a:pPr/>
              <a:t>09/04/2013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DA95B-5EB4-49C9-93C1-B30596935BF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DA95B-5EB4-49C9-93C1-B30596935BF8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DA95B-5EB4-49C9-93C1-B30596935BF8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DA95B-5EB4-49C9-93C1-B30596935BF8}" type="slidenum">
              <a:rPr lang="es-ES_tradnl" smtClean="0"/>
              <a:pPr/>
              <a:t>38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C16AC-69A6-41B4-BF59-9A0E739B8BC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A0AE9-2E58-48E1-A24D-862E95D5F3FA}" type="datetimeFigureOut">
              <a:rPr lang="es-ES" smtClean="0"/>
              <a:pPr/>
              <a:t>09/04/2013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76D08-8458-49ED-8502-17ED6D08F4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4B72F7-B41B-446A-B114-F4D696B0CD0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gif"/><Relationship Id="rId4" Type="http://schemas.openxmlformats.org/officeDocument/2006/relationships/image" Target="../media/image7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83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hyperlink" Target="http://www.fondosni.com/descarga/images/2013-02-18/Liquido%20verde-5119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1.gif"/><Relationship Id="rId4" Type="http://schemas.openxmlformats.org/officeDocument/2006/relationships/image" Target="../media/image100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gif"/><Relationship Id="rId4" Type="http://schemas.openxmlformats.org/officeDocument/2006/relationships/image" Target="../media/image10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www.foroswebgratis.com/imagenes_foros/0/5/6/4/9/374096chayanne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8391525" cy="629602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6" name="Picture 2" descr="C:\Users\abuelitos\Downloads\Yo, el amor_archivos\slide0002_image01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286388"/>
            <a:ext cx="1454574" cy="136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786578" y="6215082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>
              <a:solidFill>
                <a:srgbClr val="92D050"/>
              </a:solidFill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643438" y="2285992"/>
            <a:ext cx="45005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/>
                <a:solidFill>
                  <a:schemeClr val="accent3"/>
                </a:solidFill>
              </a:rPr>
              <a:t>PROVÓCAME</a:t>
            </a:r>
            <a:endParaRPr lang="es-ES" sz="4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spd="med" advClick="0" advTm="5000">
    <p:randomBar dir="vert"/>
    <p:sndAc>
      <p:stSnd loop="1">
        <p:snd r:embed="rId2" name="Provocame-Chayan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12_image048 (2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302" y="785794"/>
            <a:ext cx="9159302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2.bp.blogspot.com/_aX1AYu3Ro4Q/TT84TIfOASI/AAAAAAAAAlM/HGqjcW8zKDM/s1600/762135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500174"/>
            <a:ext cx="5238750" cy="35242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CARPETA PLANTILLAS\slide0001_image001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28000" cy="3528000"/>
          </a:xfrm>
          <a:prstGeom prst="rect">
            <a:avLst/>
          </a:prstGeom>
          <a:noFill/>
        </p:spPr>
      </p:pic>
      <p:pic>
        <p:nvPicPr>
          <p:cNvPr id="2051" name="Picture 3" descr="J:\CARPETA PLANTILLAS\slide0001_image001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0000"/>
            <a:ext cx="3528000" cy="3528000"/>
          </a:xfrm>
          <a:prstGeom prst="rect">
            <a:avLst/>
          </a:prstGeom>
          <a:noFill/>
        </p:spPr>
      </p:pic>
      <p:pic>
        <p:nvPicPr>
          <p:cNvPr id="2052" name="Picture 4" descr="J:\CARPETA PLANTILLAS\slide0001_image001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0"/>
            <a:ext cx="3528000" cy="3528000"/>
          </a:xfrm>
          <a:prstGeom prst="rect">
            <a:avLst/>
          </a:prstGeom>
          <a:noFill/>
        </p:spPr>
      </p:pic>
      <p:pic>
        <p:nvPicPr>
          <p:cNvPr id="2053" name="Picture 5" descr="J:\CARPETA PLANTILLAS\slide0001_image001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429000"/>
            <a:ext cx="3528000" cy="3528000"/>
          </a:xfrm>
          <a:prstGeom prst="rect">
            <a:avLst/>
          </a:prstGeom>
          <a:noFill/>
        </p:spPr>
      </p:pic>
      <p:pic>
        <p:nvPicPr>
          <p:cNvPr id="2054" name="Picture 6" descr="J:\CARPETA PLANTILLAS\slide0001_image001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0"/>
            <a:ext cx="3492000" cy="3492000"/>
          </a:xfrm>
          <a:prstGeom prst="rect">
            <a:avLst/>
          </a:prstGeom>
          <a:noFill/>
        </p:spPr>
      </p:pic>
      <p:pic>
        <p:nvPicPr>
          <p:cNvPr id="2055" name="Picture 7" descr="J:\CARPETA PLANTILLAS\slide0001_image001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474000"/>
            <a:ext cx="3384000" cy="3384000"/>
          </a:xfrm>
          <a:prstGeom prst="rect">
            <a:avLst/>
          </a:prstGeom>
          <a:noFill/>
        </p:spPr>
      </p:pic>
      <p:pic>
        <p:nvPicPr>
          <p:cNvPr id="10" name="Picture 2" descr="Chayanne Foto: Getty Imag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642918"/>
            <a:ext cx="4077000" cy="543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20" name="Picture 4" descr="http://www.satelitemusical.net/chayanne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4000"/>
            <a:ext cx="8380276" cy="680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CARPETA PLANTILLAS\slide0007_image01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http://www.blogys.net/UserFiles/Image/famoseo/2008/musica/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643050"/>
            <a:ext cx="3245463" cy="42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blogys.net/UserFiles/Image/famoseo/2008/musica/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643050"/>
            <a:ext cx="3245463" cy="42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blogys.net/UserFiles/Image/famoseo/2008/musica/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643050"/>
            <a:ext cx="3245463" cy="42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8130" name="Picture 2" descr="Mas ojos (47 fotos) 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57166"/>
            <a:ext cx="4453603" cy="216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CARPETA PLANTILLAS\slide0001_image00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www.prpop.org/noticias/oct07/fotos/chayann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071546"/>
            <a:ext cx="3519411" cy="47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prpop.org/noticias/oct07/fotos/chayann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19411" cy="47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prpop.org/noticias/oct07/fotos/chayann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24589" y="2142000"/>
            <a:ext cx="3519411" cy="47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51" name="Picture 3" descr="J:\CHICAS\slide0024_image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214290"/>
            <a:ext cx="2250000" cy="288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CARPETA PLANTILLAS\slide0002_image0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0" y="0"/>
            <a:ext cx="4875665" cy="6876000"/>
          </a:xfrm>
          <a:prstGeom prst="rect">
            <a:avLst/>
          </a:prstGeom>
          <a:noFill/>
        </p:spPr>
      </p:pic>
      <p:pic>
        <p:nvPicPr>
          <p:cNvPr id="5" name="Picture 2" descr="J:\CARPETA PLANTILLAS\slide0002_image0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4857752" y="0"/>
            <a:ext cx="4875665" cy="6876000"/>
          </a:xfrm>
          <a:prstGeom prst="rect">
            <a:avLst/>
          </a:prstGeom>
          <a:noFill/>
        </p:spPr>
      </p:pic>
      <p:pic>
        <p:nvPicPr>
          <p:cNvPr id="6" name="Picture 2" descr="http://www.foroswebgratis.com/imagenes_foros/0/5/6/4/9/405653Chayanne_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357298"/>
            <a:ext cx="6096000" cy="3781425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9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2706" name="Picture 2" descr="J:\CHICAS\Jennifer_Hawkin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000108"/>
            <a:ext cx="3048000" cy="457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J:\CHICAS\Jennifer_Hawkin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1071546"/>
            <a:ext cx="3048000" cy="457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CHICAS\Jennifer_Hawkin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142984"/>
            <a:ext cx="3048000" cy="457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CARPETA PLANTILLAS\slide0006_image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4" descr="http://nenin.0fees.net/chayanne-sitio/chayanne-sitio/chayanne_divi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0"/>
            <a:ext cx="5168784" cy="68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nenin.0fees.net/chayanne-sitio/chayanne-sitio/chayanne_divi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5508" y="152400"/>
            <a:ext cx="5168784" cy="68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nenin.0fees.net/chayanne-sitio/chayanne-sitio/chayanne_divi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0"/>
            <a:ext cx="5168784" cy="68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3" descr="J:\CHICAS\slide0024_image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214290"/>
            <a:ext cx="2250000" cy="288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285721" y="4214817"/>
            <a:ext cx="221457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provócame</a:t>
            </a:r>
            <a:endParaRPr lang="es-ES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642911" y="500042"/>
            <a:ext cx="328614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Provócame</a:t>
            </a:r>
            <a:endParaRPr lang="es-ES" sz="3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9938" name="Picture 2" descr="J:\HACER PPS\CHICAS\GlitterBeautyofAWoma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071546"/>
            <a:ext cx="6720000" cy="504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CARPETA PLANTILLAS\slide0010_background (4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6" name="Picture 2" descr="http://www.fondosdeescritorio10.com/wp-content/uploads/2009/08/Chayan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928670"/>
            <a:ext cx="5895975" cy="47148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034" y="428604"/>
            <a:ext cx="2086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es-ES" sz="32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r>
              <a:rPr lang="es-ES" sz="3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ó</a:t>
            </a:r>
            <a:r>
              <a:rPr lang="es-ES" sz="3200" b="1" dirty="0" smtClean="0">
                <a:ln w="11430"/>
                <a:solidFill>
                  <a:schemeClr val="accent4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r>
              <a:rPr lang="es-ES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es-E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CARPETA PLANTILLAS\slide0083_image00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8275" y="0"/>
            <a:ext cx="9635183" cy="7128000"/>
          </a:xfrm>
          <a:prstGeom prst="rect">
            <a:avLst/>
          </a:prstGeom>
          <a:noFill/>
        </p:spPr>
      </p:pic>
      <p:pic>
        <p:nvPicPr>
          <p:cNvPr id="5" name="Picture 2" descr="http://1.bp.blogspot.com/_dqDKTQdPpJE/S8dZWdneo9I/AAAAAAAAASM/cqVPBTPV4MQ/s1600/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000108"/>
            <a:ext cx="8334077" cy="47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1.bp.blogspot.com/_dqDKTQdPpJE/S8dZWdneo9I/AAAAAAAAASM/cqVPBTPV4MQ/s1600/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071546"/>
            <a:ext cx="8334077" cy="47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1.bp.blogspot.com/_dqDKTQdPpJE/S8dZWdneo9I/AAAAAAAAASM/cqVPBTPV4MQ/s1600/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214422"/>
            <a:ext cx="8334077" cy="478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J:\FONDOS PANTALLAS\6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676605" cy="3456000"/>
          </a:xfrm>
          <a:prstGeom prst="rect">
            <a:avLst/>
          </a:prstGeom>
          <a:noFill/>
        </p:spPr>
      </p:pic>
      <p:pic>
        <p:nvPicPr>
          <p:cNvPr id="5" name="Picture 2" descr="J:\FONDOS PANTALLAS\6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02000"/>
            <a:ext cx="3676605" cy="3456000"/>
          </a:xfrm>
          <a:prstGeom prst="rect">
            <a:avLst/>
          </a:prstGeom>
          <a:noFill/>
        </p:spPr>
      </p:pic>
      <p:pic>
        <p:nvPicPr>
          <p:cNvPr id="6" name="Picture 2" descr="J:\FONDOS PANTALLAS\6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7395" y="0"/>
            <a:ext cx="3676605" cy="3456000"/>
          </a:xfrm>
          <a:prstGeom prst="rect">
            <a:avLst/>
          </a:prstGeom>
          <a:noFill/>
        </p:spPr>
      </p:pic>
      <p:pic>
        <p:nvPicPr>
          <p:cNvPr id="7" name="Picture 2" descr="J:\FONDOS PANTALLAS\6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5693" y="3438000"/>
            <a:ext cx="3676605" cy="3456000"/>
          </a:xfrm>
          <a:prstGeom prst="rect">
            <a:avLst/>
          </a:prstGeom>
          <a:noFill/>
        </p:spPr>
      </p:pic>
      <p:pic>
        <p:nvPicPr>
          <p:cNvPr id="58372" name="Picture 4" descr="J:\CARPETA PLANTILLAS\slide0032_image00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0"/>
            <a:ext cx="2571768" cy="7072338"/>
          </a:xfrm>
          <a:prstGeom prst="rect">
            <a:avLst/>
          </a:prstGeom>
          <a:noFill/>
        </p:spPr>
      </p:pic>
      <p:pic>
        <p:nvPicPr>
          <p:cNvPr id="58373" name="Picture 5" descr="J:\CHICAS\Angelin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1428736"/>
            <a:ext cx="4064000" cy="38608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0" y="785794"/>
            <a:ext cx="335755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/>
                <a:solidFill>
                  <a:srgbClr val="FF0000"/>
                </a:solidFill>
              </a:rPr>
              <a:t>P</a:t>
            </a:r>
            <a:r>
              <a:rPr lang="es-ES" sz="4000" b="1" dirty="0" smtClean="0">
                <a:ln/>
                <a:solidFill>
                  <a:srgbClr val="92D050"/>
                </a:solidFill>
              </a:rPr>
              <a:t>r</a:t>
            </a:r>
            <a:r>
              <a:rPr lang="es-ES" sz="4000" b="1" dirty="0" smtClean="0">
                <a:ln/>
                <a:solidFill>
                  <a:srgbClr val="FF0000"/>
                </a:solidFill>
              </a:rPr>
              <a:t>o</a:t>
            </a:r>
            <a:r>
              <a:rPr lang="es-ES" sz="4000" b="1" dirty="0" smtClean="0">
                <a:ln/>
                <a:solidFill>
                  <a:srgbClr val="92D050"/>
                </a:solidFill>
              </a:rPr>
              <a:t>v</a:t>
            </a:r>
            <a:r>
              <a:rPr lang="es-ES" sz="4000" b="1" dirty="0" smtClean="0">
                <a:ln/>
                <a:solidFill>
                  <a:srgbClr val="FF0000"/>
                </a:solidFill>
              </a:rPr>
              <a:t>ó</a:t>
            </a:r>
            <a:r>
              <a:rPr lang="es-ES" sz="4000" b="1" dirty="0" smtClean="0">
                <a:ln/>
                <a:solidFill>
                  <a:srgbClr val="92D050"/>
                </a:solidFill>
              </a:rPr>
              <a:t>c</a:t>
            </a:r>
            <a:r>
              <a:rPr lang="es-ES" sz="4000" b="1" dirty="0" smtClean="0">
                <a:ln/>
                <a:solidFill>
                  <a:srgbClr val="FF0000"/>
                </a:solidFill>
              </a:rPr>
              <a:t>a</a:t>
            </a:r>
            <a:r>
              <a:rPr lang="es-ES" sz="4000" b="1" dirty="0" smtClean="0">
                <a:ln/>
                <a:solidFill>
                  <a:srgbClr val="92D050"/>
                </a:solidFill>
              </a:rPr>
              <a:t>m</a:t>
            </a:r>
            <a:r>
              <a:rPr lang="es-ES" sz="4000" b="1" dirty="0" smtClean="0">
                <a:ln/>
                <a:solidFill>
                  <a:srgbClr val="FF0000"/>
                </a:solidFill>
              </a:rPr>
              <a:t>e</a:t>
            </a:r>
            <a:endParaRPr lang="es-ES" sz="4000" b="1" cap="none" spc="0" dirty="0">
              <a:ln/>
              <a:solidFill>
                <a:srgbClr val="FF0000"/>
              </a:solidFill>
              <a:effectLst/>
            </a:endParaRPr>
          </a:p>
        </p:txBody>
      </p:sp>
      <p:pic>
        <p:nvPicPr>
          <p:cNvPr id="36865" name="Picture 1" descr="J:\HACER PPS\BAILARINES\905y7o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286048" y="571500"/>
            <a:ext cx="7620000" cy="6286500"/>
          </a:xfrm>
          <a:prstGeom prst="rect">
            <a:avLst/>
          </a:prstGeom>
          <a:noFill/>
        </p:spPr>
      </p:pic>
      <p:pic>
        <p:nvPicPr>
          <p:cNvPr id="12" name="Picture 1" descr="J:\HACER PPS\BAILARINES\905y7o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571500"/>
            <a:ext cx="7620000" cy="6286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J:\CARPETA PLANTILLAS\slide0041_image00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73722" cy="6876000"/>
          </a:xfrm>
          <a:prstGeom prst="rect">
            <a:avLst/>
          </a:prstGeom>
          <a:noFill/>
        </p:spPr>
      </p:pic>
      <p:pic>
        <p:nvPicPr>
          <p:cNvPr id="5" name="Picture 2" descr="http://www.terra.cl/images/enero2010/F814249_442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4210050" cy="2857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www.satelitemusical.net/chayanne-2007_foto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3714752"/>
            <a:ext cx="4332659" cy="284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CARPETA PLANTILLAS\slide0041_image00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6000"/>
            <a:ext cx="9317812" cy="6984000"/>
          </a:xfrm>
          <a:prstGeom prst="rect">
            <a:avLst/>
          </a:prstGeom>
          <a:noFill/>
        </p:spPr>
      </p:pic>
      <p:pic>
        <p:nvPicPr>
          <p:cNvPr id="5" name="Picture 4" descr="Chayanne Foto: Getty Imag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642918"/>
            <a:ext cx="3375000" cy="45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8914" name="Picture 2" descr="Gifs Animados de Bailando - Imagenes Animadas de Bailan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786190"/>
            <a:ext cx="1457999" cy="259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J:\CARPETA PLANTILLAS\slide0034_image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1" descr="http://www.publispain.com/chayanne/imagenes/02wallchayanne_gran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500042"/>
            <a:ext cx="7620000" cy="5715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7" name="Picture 2" descr="Chayanne Foto: Getty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642918"/>
            <a:ext cx="4131000" cy="550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2770" name="Picture 2" descr="J:\HACER PPS\BAILARINES\97o0z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5000" y="857232"/>
            <a:ext cx="4509000" cy="540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4.bp.blogspot.com/_4JQLsQjF91Y/TBGFlDqIICI/AAAAAAAAAuI/MNkJn14LIo8/s1600/Carta%2520de%2520Amor_800%5B1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1" descr="C:\Users\abuelitos\Downloads\17675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429000"/>
            <a:ext cx="2610880" cy="29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1" descr="C:\Users\abuelitos\Downloads\los-mejores-consejos-para-unas-piernas-bonita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500042"/>
            <a:ext cx="4464000" cy="2739672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" name="Picture 2" descr="http://www.publispain.com/chayanne/chayann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643050"/>
            <a:ext cx="5961600" cy="34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6" name="Picture 4" descr="J:\CARPETA PLANTILLAS\slide0014_image12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000"/>
            <a:ext cx="9144000" cy="680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J:\CARPETA PLANTILLAS\slide0003_background (10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pic>
        <p:nvPicPr>
          <p:cNvPr id="5" name="Picture 2" descr="Chayanne Foto: Getty Imag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285860"/>
            <a:ext cx="6695998" cy="44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J:\CHICAS\slide0036_image0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0"/>
            <a:ext cx="2108880" cy="262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J:\CARPETA PLANTILLAS\hojitas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musica.pro/noticias/wp-content/uploads/pa_chayanne_papi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642918"/>
            <a:ext cx="4312521" cy="57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Mas ojos (47 fotos) 4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49704" y="0"/>
            <a:ext cx="3394296" cy="198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5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J:\CARPETA PLANTILLAS\slide0001_image001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764" cy="6876000"/>
          </a:xfrm>
          <a:prstGeom prst="rect">
            <a:avLst/>
          </a:prstGeom>
          <a:noFill/>
        </p:spPr>
      </p:pic>
      <p:pic>
        <p:nvPicPr>
          <p:cNvPr id="5" name="Picture 4" descr="Chayanne Foto: A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857232"/>
            <a:ext cx="3915000" cy="5220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714349" y="357166"/>
            <a:ext cx="300039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Provócame</a:t>
            </a:r>
            <a:endParaRPr lang="es-ES" sz="3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8" name="Picture 2" descr="J:\CHICAS\slide0008_image0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3357562"/>
            <a:ext cx="4076700" cy="3028950"/>
          </a:xfrm>
          <a:prstGeom prst="rect">
            <a:avLst/>
          </a:prstGeom>
          <a:noFill/>
        </p:spPr>
      </p:pic>
      <p:pic>
        <p:nvPicPr>
          <p:cNvPr id="9" name="Picture 2" descr="J:\CHICAS\slide0008_image0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071678"/>
            <a:ext cx="4076700" cy="3028950"/>
          </a:xfrm>
          <a:prstGeom prst="rect">
            <a:avLst/>
          </a:prstGeom>
          <a:noFill/>
        </p:spPr>
      </p:pic>
      <p:pic>
        <p:nvPicPr>
          <p:cNvPr id="10" name="Picture 2" descr="J:\CHICAS\slide0008_image0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85728"/>
            <a:ext cx="40767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CARPETA PLANTILLAS\slide0034_image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6" name="Picture 2" descr="Chayanne Foto: Get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928670"/>
            <a:ext cx="3888000" cy="5214974"/>
          </a:xfrm>
          <a:prstGeom prst="rect">
            <a:avLst/>
          </a:prstGeom>
          <a:noFill/>
        </p:spPr>
      </p:pic>
      <p:pic>
        <p:nvPicPr>
          <p:cNvPr id="7" name="Picture 4" descr="Chayanne Foto: Get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928670"/>
            <a:ext cx="3861000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J:\CHICAS\slide0020_image0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785794"/>
            <a:ext cx="235745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Provócame</a:t>
            </a:r>
            <a:endParaRPr lang="es-ES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Chayanne Foto: Getty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500174"/>
            <a:ext cx="5715000" cy="3810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J:\CARPETA PLANTILLAS\invierno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6" descr="http://www.agmagazine.com.ar/noticias/images/chayanne20070416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000108"/>
            <a:ext cx="6286437" cy="504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J:\FONDOS PANTALLAS\abstracto-fractal-rojo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http://www.videoclubmadison.com/img/actores/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00042"/>
            <a:ext cx="2928000" cy="439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Chayanne Foto: A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86000"/>
            <a:ext cx="4779000" cy="637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J:\FONDOS PANTALLAS\55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0"/>
            <a:ext cx="3456000" cy="3456000"/>
          </a:xfrm>
          <a:prstGeom prst="rect">
            <a:avLst/>
          </a:prstGeom>
          <a:noFill/>
        </p:spPr>
      </p:pic>
      <p:pic>
        <p:nvPicPr>
          <p:cNvPr id="5" name="Picture 2" descr="J:\FONDOS PANTALLAS\55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3402000"/>
            <a:ext cx="3456000" cy="3456000"/>
          </a:xfrm>
          <a:prstGeom prst="rect">
            <a:avLst/>
          </a:prstGeom>
          <a:noFill/>
        </p:spPr>
      </p:pic>
      <p:pic>
        <p:nvPicPr>
          <p:cNvPr id="6" name="Picture 2" descr="J:\FONDOS PANTALLAS\55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0"/>
            <a:ext cx="3384000" cy="3384000"/>
          </a:xfrm>
          <a:prstGeom prst="rect">
            <a:avLst/>
          </a:prstGeom>
          <a:noFill/>
        </p:spPr>
      </p:pic>
      <p:pic>
        <p:nvPicPr>
          <p:cNvPr id="7" name="Picture 2" descr="J:\FONDOS PANTALLAS\55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3366000"/>
            <a:ext cx="3492000" cy="3492000"/>
          </a:xfrm>
          <a:prstGeom prst="rect">
            <a:avLst/>
          </a:prstGeom>
          <a:noFill/>
        </p:spPr>
      </p:pic>
      <p:pic>
        <p:nvPicPr>
          <p:cNvPr id="8" name="Picture 2" descr="J:\FONDOS PANTALLAS\55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0"/>
            <a:ext cx="3456000" cy="3456000"/>
          </a:xfrm>
          <a:prstGeom prst="rect">
            <a:avLst/>
          </a:prstGeom>
          <a:noFill/>
        </p:spPr>
      </p:pic>
      <p:pic>
        <p:nvPicPr>
          <p:cNvPr id="9" name="Picture 2" descr="J:\FONDOS PANTALLAS\55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3402000"/>
            <a:ext cx="3456000" cy="3456000"/>
          </a:xfrm>
          <a:prstGeom prst="rect">
            <a:avLst/>
          </a:prstGeom>
          <a:noFill/>
        </p:spPr>
      </p:pic>
      <p:pic>
        <p:nvPicPr>
          <p:cNvPr id="10" name="Picture 4" descr="[Chayanne+22.jp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66"/>
            <a:ext cx="8064000" cy="604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2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5" name="Picture 1" descr="J:\FOTOS Y MOVIMIENTOS\animacion-luces-rojas-622582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521534" y="-664334"/>
            <a:ext cx="6129000" cy="817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http://1.bp.blogspot.com/-cAZfp8R-Qq8/Ta-f-mltPkI/AAAAAAAAzKk/4aj_QBfYvtw/s400/Chayanne%2B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571612"/>
            <a:ext cx="2190750" cy="3810001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bp0.blogger.com/_gr41FEso034/SJEamcRkxXI/AAAAAAAAD5c/W0R5081uLdk/s400/Chayanne+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357298"/>
            <a:ext cx="2667000" cy="3810001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Sobre mi pi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714356"/>
            <a:ext cx="7671616" cy="5616000"/>
          </a:xfrm>
          <a:prstGeom prst="rect">
            <a:avLst/>
          </a:prstGeom>
          <a:noFill/>
        </p:spPr>
      </p:pic>
      <p:pic>
        <p:nvPicPr>
          <p:cNvPr id="5" name="Picture 2" descr="http://3.bp.blogspot.com/-10394JSJsns/Ta-f5ZDwQuI/AAAAAAAAzJ8/CEiG-rHHsX0/s400/Chayanne%2B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214422"/>
            <a:ext cx="2890889" cy="464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J:\FONDOS PANTALLAS\6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676605" cy="3456000"/>
          </a:xfrm>
          <a:prstGeom prst="rect">
            <a:avLst/>
          </a:prstGeom>
          <a:noFill/>
        </p:spPr>
      </p:pic>
      <p:pic>
        <p:nvPicPr>
          <p:cNvPr id="5" name="Picture 2" descr="J:\FONDOS PANTALLAS\6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38000"/>
            <a:ext cx="3676605" cy="3456000"/>
          </a:xfrm>
          <a:prstGeom prst="rect">
            <a:avLst/>
          </a:prstGeom>
          <a:noFill/>
        </p:spPr>
      </p:pic>
      <p:pic>
        <p:nvPicPr>
          <p:cNvPr id="6" name="Picture 2" descr="J:\FONDOS PANTALLAS\6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7395" y="0"/>
            <a:ext cx="3676605" cy="3456000"/>
          </a:xfrm>
          <a:prstGeom prst="rect">
            <a:avLst/>
          </a:prstGeom>
          <a:noFill/>
        </p:spPr>
      </p:pic>
      <p:pic>
        <p:nvPicPr>
          <p:cNvPr id="7" name="Picture 2" descr="J:\FONDOS PANTALLAS\6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5693" y="3438000"/>
            <a:ext cx="3676605" cy="3456000"/>
          </a:xfrm>
          <a:prstGeom prst="rect">
            <a:avLst/>
          </a:prstGeom>
          <a:noFill/>
        </p:spPr>
      </p:pic>
      <p:pic>
        <p:nvPicPr>
          <p:cNvPr id="58372" name="Picture 4" descr="J:\CARPETA PLANTILLAS\slide0032_image00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0"/>
            <a:ext cx="2571768" cy="7072338"/>
          </a:xfrm>
          <a:prstGeom prst="rect">
            <a:avLst/>
          </a:prstGeom>
          <a:noFill/>
        </p:spPr>
      </p:pic>
      <p:pic>
        <p:nvPicPr>
          <p:cNvPr id="58374" name="Picture 6" descr="J:\CHICAS\slide0002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785794"/>
            <a:ext cx="3581400" cy="57531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4514" name="Picture 2" descr="J:\CHICAS\slide0005_image009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1285860"/>
            <a:ext cx="4351819" cy="475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J:\FONDOS PANTALLAS\floral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[Chayanne+14.jp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00000" y="0"/>
            <a:ext cx="4944000" cy="37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[Chayanne+16.jpg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571480"/>
            <a:ext cx="4374000" cy="58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361" name="Picture 1" descr="J:\HACER PPS\IMAGENES CON MOVIMIENTO\uvwp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2357430"/>
            <a:ext cx="4320000" cy="43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868" y="428604"/>
            <a:ext cx="2000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Provócame</a:t>
            </a:r>
            <a:endParaRPr lang="es-ES" sz="2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VARIOS\tumblr_kyu184reye1qzt4vjo1_50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3071810"/>
            <a:ext cx="3492000" cy="349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2" descr="[Chayanne+12.jp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57166"/>
            <a:ext cx="3074962" cy="33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3.bp.blogspot.com/-bfdSD70xV9M/TaidqZKDWaI/AAAAAAAAOe8/b3puByGnjM8/s640/Dibujo+A123ESTRELLAS4565FRF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896283" cy="4212000"/>
          </a:xfrm>
          <a:prstGeom prst="rect">
            <a:avLst/>
          </a:prstGeom>
          <a:noFill/>
        </p:spPr>
      </p:pic>
      <p:pic>
        <p:nvPicPr>
          <p:cNvPr id="11" name="Picture 2" descr="http://mas.laopiniondemalaga.es/canales/festival-cine-malaga/files/2010/04/PROPIOS-Y-EXTRANOS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3786190"/>
            <a:ext cx="3615101" cy="2412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6802" name="Picture 2" descr="http://us.123rf.com/400wm/400/400/yellowj/yellowj0906/yellowj090601185/4978177-disco-de-color-abstracto-estrellas-de-fondo-movimien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857232"/>
            <a:ext cx="7604523" cy="507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Chayanne Foto: Get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285992"/>
            <a:ext cx="5715000" cy="3810001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3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fondosgratis.com.mx/archivos/temp/2018/400_1190335044_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0" y="0"/>
            <a:ext cx="4643438" cy="3456000"/>
          </a:xfrm>
          <a:prstGeom prst="rect">
            <a:avLst/>
          </a:prstGeom>
          <a:noFill/>
        </p:spPr>
      </p:pic>
      <p:pic>
        <p:nvPicPr>
          <p:cNvPr id="5" name="Picture 2" descr="http://www.fondosgratis.com.mx/archivos/temp/2018/400_1190335044_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4643438" y="0"/>
            <a:ext cx="4608000" cy="3456000"/>
          </a:xfrm>
          <a:prstGeom prst="rect">
            <a:avLst/>
          </a:prstGeom>
          <a:noFill/>
        </p:spPr>
      </p:pic>
      <p:pic>
        <p:nvPicPr>
          <p:cNvPr id="6" name="Picture 2" descr="http://www.fondosgratis.com.mx/archivos/temp/2018/400_1190335044_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02000"/>
            <a:ext cx="4643438" cy="3456000"/>
          </a:xfrm>
          <a:prstGeom prst="rect">
            <a:avLst/>
          </a:prstGeom>
          <a:noFill/>
        </p:spPr>
      </p:pic>
      <p:pic>
        <p:nvPicPr>
          <p:cNvPr id="7" name="Picture 2" descr="http://www.fondosgratis.com.mx/archivos/temp/2018/400_1190335044_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366000"/>
            <a:ext cx="4656000" cy="3492000"/>
          </a:xfrm>
          <a:prstGeom prst="rect">
            <a:avLst/>
          </a:prstGeom>
          <a:noFill/>
        </p:spPr>
      </p:pic>
      <p:pic>
        <p:nvPicPr>
          <p:cNvPr id="8" name="Picture 3" descr="J:\CHICAS\slide0010_image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28"/>
            <a:ext cx="5221063" cy="680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2" descr="Gifs Animados de Bailando - Imagenes Animadas de Bailan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4986000"/>
            <a:ext cx="2495999" cy="1872000"/>
          </a:xfrm>
          <a:prstGeom prst="rect">
            <a:avLst/>
          </a:prstGeom>
          <a:noFill/>
        </p:spPr>
      </p:pic>
      <p:pic>
        <p:nvPicPr>
          <p:cNvPr id="85002" name="Picture 10" descr="http://www.gif-animados.net/gifs/bailemacarena-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1857364"/>
            <a:ext cx="1257300" cy="2581276"/>
          </a:xfrm>
          <a:prstGeom prst="rect">
            <a:avLst/>
          </a:prstGeom>
          <a:noFill/>
        </p:spPr>
      </p:pic>
      <p:pic>
        <p:nvPicPr>
          <p:cNvPr id="85004" name="Picture 12" descr="http://www.gif-animados.net/gifs/bailemacarena-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1857364"/>
            <a:ext cx="1257300" cy="25812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 rot="20207269">
            <a:off x="5286380" y="928670"/>
            <a:ext cx="28180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PROVÓCAME</a:t>
            </a:r>
            <a:endParaRPr lang="es-ES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 spd="med" advClick="0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4.bp.blogspot.com/_WsIJJKGiX0k/TJPppzkzcVI/AAAAAAAAAM4/VqsPYWbQDoA/s1600/estre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48025" cy="3333750"/>
          </a:xfrm>
          <a:prstGeom prst="rect">
            <a:avLst/>
          </a:prstGeom>
          <a:noFill/>
        </p:spPr>
      </p:pic>
      <p:pic>
        <p:nvPicPr>
          <p:cNvPr id="73732" name="Picture 4" descr="http://4.bp.blogspot.com/_WsIJJKGiX0k/TJPppzkzcVI/AAAAAAAAAM4/VqsPYWbQDoA/s1600/estre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6124"/>
            <a:ext cx="3507427" cy="3600000"/>
          </a:xfrm>
          <a:prstGeom prst="rect">
            <a:avLst/>
          </a:prstGeom>
          <a:noFill/>
        </p:spPr>
      </p:pic>
      <p:pic>
        <p:nvPicPr>
          <p:cNvPr id="73734" name="Picture 6" descr="http://4.bp.blogspot.com/_WsIJJKGiX0k/TJPppzkzcVI/AAAAAAAAAM4/VqsPYWbQDoA/s1600/estre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0"/>
            <a:ext cx="3248025" cy="3333750"/>
          </a:xfrm>
          <a:prstGeom prst="rect">
            <a:avLst/>
          </a:prstGeom>
          <a:noFill/>
        </p:spPr>
      </p:pic>
      <p:pic>
        <p:nvPicPr>
          <p:cNvPr id="73736" name="Picture 8" descr="http://4.bp.blogspot.com/_WsIJJKGiX0k/TJPppzkzcVI/AAAAAAAAAM4/VqsPYWbQDoA/s1600/estre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286124"/>
            <a:ext cx="3507427" cy="3600000"/>
          </a:xfrm>
          <a:prstGeom prst="rect">
            <a:avLst/>
          </a:prstGeom>
          <a:noFill/>
        </p:spPr>
      </p:pic>
      <p:pic>
        <p:nvPicPr>
          <p:cNvPr id="73738" name="Picture 10" descr="http://4.bp.blogspot.com/_WsIJJKGiX0k/TJPppzkzcVI/AAAAAAAAAM4/VqsPYWbQDoA/s1600/estre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5975" y="0"/>
            <a:ext cx="3248025" cy="3333750"/>
          </a:xfrm>
          <a:prstGeom prst="rect">
            <a:avLst/>
          </a:prstGeom>
          <a:noFill/>
        </p:spPr>
      </p:pic>
      <p:pic>
        <p:nvPicPr>
          <p:cNvPr id="73740" name="Picture 12" descr="http://4.bp.blogspot.com/_WsIJJKGiX0k/TJPppzkzcVI/AAAAAAAAAM4/VqsPYWbQDoA/s1600/estre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6573" y="3258000"/>
            <a:ext cx="3507427" cy="3600000"/>
          </a:xfrm>
          <a:prstGeom prst="rect">
            <a:avLst/>
          </a:prstGeom>
          <a:noFill/>
        </p:spPr>
      </p:pic>
      <p:pic>
        <p:nvPicPr>
          <p:cNvPr id="10" name="Picture 4" descr="http://3.bp.blogspot.com/-q8J-QXM-wEU/Ta-fw3yKZXI/AAAAAAAAzJc/6jj1tYFC3f8/s400/Chayanne%2B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571480"/>
            <a:ext cx="4228379" cy="608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76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2" descr="Chayanne Foto: 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4590000" cy="612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8610" name="Picture 2" descr="C:\Users\abuelitos\Downloads\chicas_bonita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428736"/>
            <a:ext cx="28575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357818" y="714356"/>
            <a:ext cx="292895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Provócame</a:t>
            </a:r>
            <a:endParaRPr lang="es-ES" sz="3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med" advClick="0"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Fuego_Reflejado_1024x768-275502-802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Chayan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1071546"/>
            <a:ext cx="4191000" cy="337185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J:\CHICAS\slide0024_image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785926"/>
            <a:ext cx="2137500" cy="27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701592" y="928670"/>
            <a:ext cx="1848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es-ES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r>
              <a:rPr lang="es-ES" sz="28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</a:t>
            </a:r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ó</a:t>
            </a:r>
            <a:r>
              <a:rPr lang="es-ES" sz="2800" b="1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</a:t>
            </a:r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r>
              <a:rPr lang="es-ES" sz="2800" b="1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es-ES" sz="28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3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2948" name="Picture 4" descr="stars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"/>
            <a:ext cx="2585195" cy="3456000"/>
          </a:xfrm>
          <a:prstGeom prst="rect">
            <a:avLst/>
          </a:prstGeom>
          <a:noFill/>
        </p:spPr>
      </p:pic>
      <p:pic>
        <p:nvPicPr>
          <p:cNvPr id="82950" name="Picture 6" descr="stars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38000"/>
            <a:ext cx="2564999" cy="3420000"/>
          </a:xfrm>
          <a:prstGeom prst="rect">
            <a:avLst/>
          </a:prstGeom>
          <a:noFill/>
        </p:spPr>
      </p:pic>
      <p:pic>
        <p:nvPicPr>
          <p:cNvPr id="82952" name="Picture 8" descr="stars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552001" y="0"/>
            <a:ext cx="2591999" cy="3456000"/>
          </a:xfrm>
          <a:prstGeom prst="rect">
            <a:avLst/>
          </a:prstGeom>
          <a:noFill/>
        </p:spPr>
      </p:pic>
      <p:pic>
        <p:nvPicPr>
          <p:cNvPr id="82954" name="Picture 10" descr="stars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552001" y="3402000"/>
            <a:ext cx="2591999" cy="3456000"/>
          </a:xfrm>
          <a:prstGeom prst="rect">
            <a:avLst/>
          </a:prstGeom>
          <a:noFill/>
        </p:spPr>
      </p:pic>
      <p:pic>
        <p:nvPicPr>
          <p:cNvPr id="82956" name="Picture 12" descr="stars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571736" y="0"/>
            <a:ext cx="2672999" cy="3564000"/>
          </a:xfrm>
          <a:prstGeom prst="rect">
            <a:avLst/>
          </a:prstGeom>
          <a:noFill/>
        </p:spPr>
      </p:pic>
      <p:pic>
        <p:nvPicPr>
          <p:cNvPr id="12" name="Picture 10" descr="stars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3402000"/>
            <a:ext cx="2591999" cy="3456000"/>
          </a:xfrm>
          <a:prstGeom prst="rect">
            <a:avLst/>
          </a:prstGeom>
          <a:noFill/>
        </p:spPr>
      </p:pic>
      <p:pic>
        <p:nvPicPr>
          <p:cNvPr id="13" name="Picture 10" descr="stars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0"/>
            <a:ext cx="2591999" cy="3456000"/>
          </a:xfrm>
          <a:prstGeom prst="rect">
            <a:avLst/>
          </a:prstGeom>
          <a:noFill/>
        </p:spPr>
      </p:pic>
      <p:pic>
        <p:nvPicPr>
          <p:cNvPr id="15" name="Picture 10" descr="stars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571736" y="3500438"/>
            <a:ext cx="2591999" cy="3456000"/>
          </a:xfrm>
          <a:prstGeom prst="rect">
            <a:avLst/>
          </a:prstGeom>
          <a:noFill/>
        </p:spPr>
      </p:pic>
      <p:pic>
        <p:nvPicPr>
          <p:cNvPr id="16" name="Picture 2" descr="http://1.bp.blogspot.com/_N1OhPJp7JvQ/R1NKX4JA6AI/AAAAAAAAAPA/enxclsS2AQE/s1600-R/las%2Bestrellas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357298"/>
            <a:ext cx="6032655" cy="424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" name="Picture 2" descr="Chayan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357562"/>
            <a:ext cx="2857500" cy="3209926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2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Brillo turque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i968.photobucket.com/albums/ae165/majestad666/armas/vlcsnap-2012-02-24-09h04m36s24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928670"/>
            <a:ext cx="7037250" cy="396000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2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Gusanos verdes tamaño 1024x7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4" descr="http://3.bp.blogspot.com/-s3SyEewAIcc/TW_7ZGndSXI/AAAAAAAAA3M/3TOJqKcMwhk/s1600/Chayan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942975"/>
            <a:ext cx="3838575" cy="5915025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multimedia.hola.com/noticias-de-actualidad/2010/09/20/chayan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1071546"/>
            <a:ext cx="4192762" cy="360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Liquido verde tamaño 1024x76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07600" cy="6876000"/>
          </a:xfrm>
          <a:prstGeom prst="rect">
            <a:avLst/>
          </a:prstGeom>
          <a:noFill/>
        </p:spPr>
      </p:pic>
      <p:pic>
        <p:nvPicPr>
          <p:cNvPr id="5" name="Picture 4" descr="http://3.bp.blogspot.com/_wCuIEQiERgc/TAViGsvlhKI/AAAAAAAAANg/obOKwsepHcc/s1600/chay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500042"/>
            <a:ext cx="6009215" cy="543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0659" name="Picture 3" descr="J:\HACER PPS\BAILARINES\2dhv0h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214610" y="500042"/>
            <a:ext cx="7429500" cy="5848350"/>
          </a:xfrm>
          <a:prstGeom prst="rect">
            <a:avLst/>
          </a:prstGeom>
          <a:noFill/>
        </p:spPr>
      </p:pic>
      <p:pic>
        <p:nvPicPr>
          <p:cNvPr id="7" name="Picture 3" descr="J:\HACER PPS\BAILARINES\2dhv0h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571480"/>
            <a:ext cx="7429500" cy="5848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fotos-top.com/items/chayanne-2012-103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5915025" cy="591502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J:\HACER PPS\BAILARINES\2lk77f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000108"/>
            <a:ext cx="5472000" cy="547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7586" name="Picture 2" descr="http://www.terra.com/addon/img/musica/1bbe8a9chayanne_01_437_ap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571480"/>
            <a:ext cx="4162425" cy="33718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7589" name="Picture 5" descr="J:\HACER PPS\BAILARINES\2crvnt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00042"/>
            <a:ext cx="2438400" cy="5638800"/>
          </a:xfrm>
          <a:prstGeom prst="rect">
            <a:avLst/>
          </a:prstGeom>
          <a:noFill/>
        </p:spPr>
      </p:pic>
      <p:pic>
        <p:nvPicPr>
          <p:cNvPr id="2050" name="Picture 2" descr="J:\HACER PPS\NAVIDAD- GLOBOS\super-agata-3ft-100cm-rojo-naranj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3857628"/>
            <a:ext cx="3168000" cy="316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http://www.imagenesparahi5.org/media/imagenes/estrellas/us007-rE04GVcfVQ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591684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348909" y="2214554"/>
            <a:ext cx="24461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800" b="1" i="1" dirty="0">
              <a:solidFill>
                <a:srgbClr val="00B05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143504" y="3244334"/>
            <a:ext cx="3500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00B05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214415" y="3244334"/>
            <a:ext cx="3766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00B05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285984" y="4857760"/>
            <a:ext cx="2286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00B050"/>
              </a:solidFill>
            </a:endParaRPr>
          </a:p>
        </p:txBody>
      </p:sp>
      <p:pic>
        <p:nvPicPr>
          <p:cNvPr id="11" name="Picture 4" descr="[chayanne.jp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357298"/>
            <a:ext cx="1980000" cy="1980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026" name="Picture 2" descr="J:\CHICAS\21946_103557733001488_100000417864565_88615_6923943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642918"/>
            <a:ext cx="2453645" cy="1836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5121" name="Picture 1" descr="J:\HACER PPS\BAILARINES\2emzsd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714356"/>
            <a:ext cx="4960800" cy="57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7826" name="Picture 2" descr="http://spaceweather.com/aurora/images2006/05apr06/Malon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85860"/>
            <a:ext cx="7084436" cy="4716000"/>
          </a:xfrm>
          <a:prstGeom prst="rect">
            <a:avLst/>
          </a:prstGeom>
          <a:noFill/>
        </p:spPr>
      </p:pic>
      <p:pic>
        <p:nvPicPr>
          <p:cNvPr id="5" name="Picture 2" descr="Chayan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143248"/>
            <a:ext cx="2857500" cy="3209926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357166"/>
            <a:ext cx="33575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DISEÑO   </a:t>
            </a:r>
          </a:p>
          <a:p>
            <a:pPr algn="ctr"/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MARÍA TERESA ESPÍN  </a:t>
            </a:r>
          </a:p>
          <a:p>
            <a:pPr algn="ctr"/>
            <a:endParaRPr lang="es-ES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MÚSICA </a:t>
            </a:r>
          </a:p>
          <a:p>
            <a:pPr algn="ctr"/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PROVÓCAME  </a:t>
            </a:r>
          </a:p>
          <a:p>
            <a:pPr algn="ctr"/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CHAYANNE   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857225" y="3500438"/>
            <a:ext cx="1357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2013 </a:t>
            </a:r>
            <a:endParaRPr lang="es-ES_tradnl" sz="3200" dirty="0"/>
          </a:p>
        </p:txBody>
      </p:sp>
    </p:spTree>
  </p:cSld>
  <p:clrMapOvr>
    <a:masterClrMapping/>
  </p:clrMapOvr>
  <p:transition spd="med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82</Words>
  <Application>Microsoft Office PowerPoint</Application>
  <PresentationFormat>Presentación en pantalla (4:3)</PresentationFormat>
  <Paragraphs>50</Paragraphs>
  <Slides>49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TERESA</dc:creator>
  <cp:lastModifiedBy>abuelitos</cp:lastModifiedBy>
  <cp:revision>479</cp:revision>
  <dcterms:created xsi:type="dcterms:W3CDTF">2011-07-02T10:32:04Z</dcterms:created>
  <dcterms:modified xsi:type="dcterms:W3CDTF">2013-04-09T10:21:32Z</dcterms:modified>
</cp:coreProperties>
</file>