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6" r:id="rId3"/>
    <p:sldId id="276" r:id="rId4"/>
    <p:sldId id="278" r:id="rId5"/>
    <p:sldId id="279" r:id="rId6"/>
    <p:sldId id="285" r:id="rId7"/>
    <p:sldId id="283" r:id="rId8"/>
    <p:sldId id="286" r:id="rId9"/>
    <p:sldId id="289" r:id="rId10"/>
    <p:sldId id="291" r:id="rId11"/>
    <p:sldId id="290" r:id="rId12"/>
    <p:sldId id="294" r:id="rId13"/>
    <p:sldId id="288" r:id="rId14"/>
    <p:sldId id="303" r:id="rId15"/>
    <p:sldId id="292" r:id="rId16"/>
    <p:sldId id="301" r:id="rId17"/>
    <p:sldId id="299" r:id="rId18"/>
    <p:sldId id="306" r:id="rId19"/>
    <p:sldId id="307" r:id="rId20"/>
    <p:sldId id="308" r:id="rId21"/>
    <p:sldId id="310" r:id="rId22"/>
    <p:sldId id="312" r:id="rId23"/>
    <p:sldId id="302" r:id="rId24"/>
    <p:sldId id="315" r:id="rId25"/>
    <p:sldId id="323" r:id="rId26"/>
    <p:sldId id="320" r:id="rId27"/>
    <p:sldId id="328" r:id="rId28"/>
    <p:sldId id="332" r:id="rId29"/>
    <p:sldId id="333" r:id="rId30"/>
    <p:sldId id="334" r:id="rId31"/>
    <p:sldId id="324" r:id="rId32"/>
    <p:sldId id="331" r:id="rId33"/>
    <p:sldId id="335" r:id="rId34"/>
  </p:sldIdLst>
  <p:sldSz cx="9144000" cy="6858000" type="screen4x3"/>
  <p:notesSz cx="6858000" cy="9144000"/>
  <p:embeddedFontLst>
    <p:embeddedFont>
      <p:font typeface="Calibri" pitchFamily="34" charset="0"/>
      <p:regular r:id="rId36"/>
      <p:bold r:id="rId37"/>
      <p:italic r:id="rId38"/>
      <p:boldItalic r:id="rId39"/>
    </p:embeddedFont>
    <p:embeddedFont>
      <p:font typeface="Forte" pitchFamily="66" charset="0"/>
      <p:regular r:id="rId40"/>
    </p:embeddedFont>
    <p:embeddedFont>
      <p:font typeface="Arial Rounded MT Bold" pitchFamily="34" charset="0"/>
      <p:regular r:id="rId41"/>
    </p:embeddedFont>
    <p:embeddedFont>
      <p:font typeface="Arial Black" pitchFamily="34" charset="0"/>
      <p:bold r:id="rId42"/>
    </p:embeddedFont>
    <p:embeddedFont>
      <p:font typeface="Berlin Sans FB Demi" pitchFamily="34" charset="0"/>
      <p:bold r:id="rId43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CDmV/99PUM3I1fY3I7uKA==" hashData="Dd1NjRGTtT2aytVVS2hd5mKJk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721488-0A55-420B-B91F-92E1E33879B2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0E73F6-248A-4A9D-8A35-D069E7FA3C0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29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E73F6-248A-4A9D-8A35-D069E7FA3C00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C55C2-B22D-4748-9340-09299995C6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20DB2-AC60-417E-A011-66C267A65086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9EBA4-60AF-438A-AEFE-F3688FC590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575865-92D4-4143-8C53-CF6561D263D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-Tl1Lof6DtIA/TcHBvfNYL_I/AAAAAAAAAus/9gFRyHkF4gY/s1600/artistas-mejores-amantes-37.jpg" TargetMode="Externa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4.bp.blogspot.com/-FXBXG4S4G84/TZcQCwX0sjI/AAAAAAAAAto/nYo35oQ4pgg/s1600/fotos-imagenes-romanticas-p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hyperlink" Target="http://3.bp.blogspot.com/-DHttruzy3es/TeyX6h_kcMI/AAAAAAAAAuw/wEpuXkcM32g/s1600/amantes_1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lh6.googleusercontent.com/-QGP0qNvuX_M/TXefvn6ENKI/AAAAAAAAAtg/7ITummGxL3I/s1600/lluviaamimada2.gi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hyperlink" Target="http://3.bp.blogspot.com/-EIVpPhO43KE/TWJw4pQR21I/AAAAAAAAAtc/07Gq4AutPOs/s1600/banner+amor+by+Horeb+torres.jpg" TargetMode="External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gif"/><Relationship Id="rId4" Type="http://schemas.openxmlformats.org/officeDocument/2006/relationships/image" Target="../media/image6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7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jpeg"/><Relationship Id="rId3" Type="http://schemas.openxmlformats.org/officeDocument/2006/relationships/image" Target="../media/image82.gif"/><Relationship Id="rId7" Type="http://schemas.openxmlformats.org/officeDocument/2006/relationships/image" Target="../media/image86.jpeg"/><Relationship Id="rId12" Type="http://schemas.openxmlformats.org/officeDocument/2006/relationships/image" Target="../media/image9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11" Type="http://schemas.openxmlformats.org/officeDocument/2006/relationships/image" Target="../media/image90.jpeg"/><Relationship Id="rId5" Type="http://schemas.openxmlformats.org/officeDocument/2006/relationships/image" Target="../media/image84.jpeg"/><Relationship Id="rId15" Type="http://schemas.openxmlformats.org/officeDocument/2006/relationships/image" Target="../media/image94.jpeg"/><Relationship Id="rId10" Type="http://schemas.openxmlformats.org/officeDocument/2006/relationships/image" Target="../media/image89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Relationship Id="rId14" Type="http://schemas.openxmlformats.org/officeDocument/2006/relationships/image" Target="../media/image9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97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gif"/><Relationship Id="rId5" Type="http://schemas.openxmlformats.org/officeDocument/2006/relationships/image" Target="../media/image95.gif"/><Relationship Id="rId4" Type="http://schemas.openxmlformats.org/officeDocument/2006/relationships/hyperlink" Target="http://nombresanimados.net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98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J:\CARPETA PLANTILLAS\slide0019_background (4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81836" y="3857627"/>
            <a:ext cx="644781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  <a:t>Por eso si te vas  </a:t>
            </a:r>
          </a:p>
          <a:p>
            <a:pPr algn="ctr"/>
            <a:endParaRPr lang="es-ES" sz="5400" b="1" cap="none" spc="200" dirty="0" smtClean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Forte" pitchFamily="66" charset="0"/>
            </a:endParaRPr>
          </a:p>
          <a:p>
            <a:pPr algn="ctr"/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  <a:t> </a:t>
            </a:r>
            <a:r>
              <a:rPr lang="es-ES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  <a:t>                     </a:t>
            </a:r>
            <a:endParaRPr lang="es-ES" b="1" spc="200" dirty="0" smtClean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Forte" pitchFamily="66" charset="0"/>
            </a:endParaRPr>
          </a:p>
        </p:txBody>
      </p:sp>
      <p:pic>
        <p:nvPicPr>
          <p:cNvPr id="26626" name="Picture 2" descr="http://1.bp.blogspot.com/_TjQByHrkxIA/TLA8pBc-IsI/AAAAAAAAABQ/snV41rcXWMQ/s1600/manuel-carras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04"/>
            <a:ext cx="4256702" cy="31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1" name="Picture 3" descr="J:\VARIOS\slide0001_image007 (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77543">
            <a:off x="2218571" y="2434594"/>
            <a:ext cx="1143000" cy="1133475"/>
          </a:xfrm>
          <a:prstGeom prst="rect">
            <a:avLst/>
          </a:prstGeom>
          <a:noFill/>
        </p:spPr>
      </p:pic>
      <p:pic>
        <p:nvPicPr>
          <p:cNvPr id="8" name="Picture 2" descr="http://zaragozame.com/wp-content/uploads/2008/04/rosaylibr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4929198"/>
            <a:ext cx="2652639" cy="1764000"/>
          </a:xfrm>
          <a:prstGeom prst="can">
            <a:avLst/>
          </a:prstGeom>
          <a:noFill/>
        </p:spPr>
      </p:pic>
    </p:spTree>
  </p:cSld>
  <p:clrMapOvr>
    <a:masterClrMapping/>
  </p:clrMapOvr>
  <p:transition spd="med" advTm="5000">
    <p:diamond/>
    <p:sndAc>
      <p:stSnd>
        <p:snd r:embed="rId2" name="Manuel Carrasco - Por eso si te vas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J:\CARPETA PLANTILLAS\master03_background (2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J:\FOTOS Y MOVIMIENTOS\24yp3p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42852"/>
            <a:ext cx="7728000" cy="57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322298" y="5488817"/>
            <a:ext cx="38929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Descubrimos tantas cosas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 sin saber vivir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9" name="Picture 3" descr="J:\CARPETA PLANTILLAS\slide0020_background (4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" name="Picture 2" descr="J:\FOTOS Y MOVIMIENTOS\paismov455466uiiu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900"/>
            <a:ext cx="7125871" cy="60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4786314" y="5509818"/>
            <a:ext cx="37862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de lo bueno y de lo malo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de principio a fin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  <p:pic>
        <p:nvPicPr>
          <p:cNvPr id="8" name="Picture 4" descr="Mujer de fies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4626000"/>
            <a:ext cx="2976000" cy="223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J:\CARPETA PLANTILLAS\slide0101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J:\FOTOS Y MOVIMIENTOS\Fantasia-faraona-de-egipto-23378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8" y="0"/>
            <a:ext cx="5211000" cy="69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572000" y="948722"/>
            <a:ext cx="4572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es que no puedo negarlo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fuiste para mi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mi canción,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 mi melodía,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 mi rosa de abril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  <p:pic>
        <p:nvPicPr>
          <p:cNvPr id="36871" name="Picture 7" descr="http://a8.img.v4.skyrock.net/a87/sari/pics/1716313230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429000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7" descr="http://a8.img.v4.skyrock.net/a87/sari/pics/1716313230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214290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1" descr="C:\Users\abuelitos\Documents\BUSCANDO\backgroundcloudshttpi264_photobucket_comalbumsii183adiaz2008backgroundclouds_gi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642918"/>
            <a:ext cx="6096000" cy="45624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928926" y="5357826"/>
            <a:ext cx="24957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Mi rosa de abril,</a:t>
            </a:r>
          </a:p>
        </p:txBody>
      </p:sp>
      <p:pic>
        <p:nvPicPr>
          <p:cNvPr id="7" name="Picture 2" descr="J:\FOTOS Y MOVIMIENTOS\chica76-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90992">
            <a:off x="2635588" y="1277213"/>
            <a:ext cx="1966608" cy="19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                                         </a:t>
            </a:r>
          </a:p>
          <a:p>
            <a:pPr>
              <a:buNone/>
            </a:pPr>
            <a:r>
              <a:rPr lang="es-ES_tradnl" dirty="0" smtClean="0"/>
              <a:t>                                                             </a:t>
            </a:r>
            <a:r>
              <a:rPr lang="es-ES_tradnl" sz="2400" dirty="0" smtClean="0"/>
              <a:t> </a:t>
            </a:r>
            <a:endParaRPr lang="es-ES_tradnl" dirty="0"/>
          </a:p>
        </p:txBody>
      </p:sp>
      <p:pic>
        <p:nvPicPr>
          <p:cNvPr id="5" name="Picture 8" descr="FRASES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3524818" cy="291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J:\FOTOS Y MOVIMIENTOS\novios-enamorados-gif-87564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2285992"/>
            <a:ext cx="2286000" cy="304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6" descr="J:\FOTOS Y MOVIMIENTOS\una-vela-encendida-69154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3214686"/>
            <a:ext cx="2286000" cy="304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857752" y="827467"/>
            <a:ext cx="407196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que nos derramamos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29124" y="428604"/>
            <a:ext cx="407196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  <a:t>tantas veces fuimos uno, </a:t>
            </a:r>
            <a:b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  <a:t>tantos que nos derramamos, </a:t>
            </a:r>
          </a:p>
          <a:p>
            <a: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  <a:t>tantas veces en la gloria. </a:t>
            </a:r>
            <a:b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  <a:t>prometimos no cansarnos,</a:t>
            </a:r>
          </a:p>
          <a:p>
            <a:r>
              <a:rPr lang="es-ES_tradnl" sz="2000" dirty="0" smtClean="0">
                <a:solidFill>
                  <a:srgbClr val="FF0000"/>
                </a:solidFill>
                <a:latin typeface="Forte" pitchFamily="66" charset="0"/>
              </a:rPr>
              <a:t> sin darnos cuenta lo olvidamos </a:t>
            </a:r>
            <a:endParaRPr lang="es-ES_tradnl" sz="20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Click="0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" name="Picture 3" descr="J:\FOTOS Y MOVIMIENTOS\2286547302_ba342333b31-1-1-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74849" cy="6912000"/>
          </a:xfrm>
          <a:prstGeom prst="rect">
            <a:avLst/>
          </a:prstGeom>
          <a:noFill/>
        </p:spPr>
      </p:pic>
      <p:pic>
        <p:nvPicPr>
          <p:cNvPr id="6" name="Picture 8" descr="http://2.bp.blogspot.com/-Tl1Lof6DtIA/TcHBvfNYL_I/AAAAAAAAAus/9gFRyHkF4gY/s400/artistas-mejores-amantes-3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214554"/>
            <a:ext cx="2919586" cy="21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FOTOS Y MOVIMIENTOS\luces-en-movimiento-6824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0"/>
            <a:ext cx="5157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5008" y="3105835"/>
            <a:ext cx="342899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sz="2000" dirty="0" smtClean="0">
                <a:latin typeface="Forte" pitchFamily="66" charset="0"/>
              </a:rPr>
              <a:t>Por eso si te vas, </a:t>
            </a:r>
          </a:p>
          <a:p>
            <a:r>
              <a:rPr lang="es-ES_tradnl" sz="2000" dirty="0" smtClean="0">
                <a:latin typeface="Forte" pitchFamily="66" charset="0"/>
              </a:rPr>
              <a:t>si tú no estás </a:t>
            </a:r>
            <a:endParaRPr lang="es-ES_tradnl" sz="2000" dirty="0">
              <a:latin typeface="Forte" pitchFamily="66" charset="0"/>
            </a:endParaRPr>
          </a:p>
        </p:txBody>
      </p:sp>
      <p:pic>
        <p:nvPicPr>
          <p:cNvPr id="24578" name="Picture 2" descr="http://2.bp.blogspot.com/_0lAr0elH9yQ/SK2gdsagq_I/AAAAAAAAAKY/KgpOz4k0WLk/s400/lllfb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428604"/>
            <a:ext cx="1915200" cy="288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3" descr="J:\FOTOS Y MOVIMIENTOS\chicasexy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1142984"/>
            <a:ext cx="34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Con tu sonrisa me quedo, </a:t>
            </a:r>
          </a:p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si tú no estás</a:t>
            </a:r>
            <a:endParaRPr lang="es-ES_tradnl" sz="2000" dirty="0">
              <a:solidFill>
                <a:schemeClr val="accent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6" name="Picture 2" descr="http://i56.tinypic.com/v7yy3k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643314"/>
            <a:ext cx="3759571" cy="3024000"/>
          </a:xfrm>
          <a:prstGeom prst="can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ICONOS\slide0029_image03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pic>
        <p:nvPicPr>
          <p:cNvPr id="1028" name="Picture 4" descr="J:\CHICAS\6yaj59xbm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643182"/>
            <a:ext cx="3464544" cy="26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J:\VARIOS\slide0074_image1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4" y="4857759"/>
            <a:ext cx="1559271" cy="115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072198" y="4714885"/>
            <a:ext cx="26432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/>
              <a:t/>
            </a:r>
            <a:br>
              <a:rPr lang="es-ES_tradnl" sz="2400" dirty="0" smtClean="0"/>
            </a:br>
            <a:r>
              <a:rPr lang="es-ES_tradnl" sz="2000" dirty="0" smtClean="0">
                <a:latin typeface="Forte" pitchFamily="66" charset="0"/>
              </a:rPr>
              <a:t>Por eso si te vas, </a:t>
            </a:r>
          </a:p>
          <a:p>
            <a:r>
              <a:rPr lang="es-ES_tradnl" sz="2000" dirty="0" smtClean="0">
                <a:latin typeface="Forte" pitchFamily="66" charset="0"/>
              </a:rPr>
              <a:t>si tú no estás </a:t>
            </a:r>
            <a:endParaRPr lang="es-ES_tradnl" sz="2000" dirty="0">
              <a:latin typeface="Forte" pitchFamily="66" charset="0"/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55712 -0.7333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-3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3" descr="J:\FOTOS Y MOVIMIENTOS\rememorando-un-amor-23059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84000" cy="69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357818" y="4143380"/>
            <a:ext cx="35718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Con tu sonrisa me quedo, </a:t>
            </a:r>
          </a:p>
          <a:p>
            <a:r>
              <a:rPr lang="es-ES_tradnl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si tú no estás </a:t>
            </a:r>
            <a:endParaRPr lang="es-ES_tradnl" sz="2000" dirty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</p:txBody>
      </p:sp>
      <p:pic>
        <p:nvPicPr>
          <p:cNvPr id="21506" name="Picture 2" descr="http://www.taramtamtam.com/wallpapers/Music/M/Manuel_Carrasco/images/Manuel_Carrasco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642918"/>
            <a:ext cx="3552000" cy="266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9" name="Picture 3" descr="J:\CARPETA PLANTILLAS\slide0012_image018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J:\FOTOS Y MOVIMIENTOS\Imagenes de Amor con movimiento (7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7166"/>
            <a:ext cx="3810000" cy="48196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8" descr="http://www.pallarols.com/images/civil/ros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142984"/>
            <a:ext cx="3238500" cy="21050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J:\FOTOS Y MOVIMIENTOS\Imagenes de Amor con movimiento (9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3429000"/>
            <a:ext cx="3810000" cy="317182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http://4.bp.blogspot.com/-FXBXG4S4G84/TZcQCwX0sjI/AAAAAAAAAto/nYo35oQ4pgg/s400/fotos-imagenes-romanticas-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97675" cy="43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85721" y="4843626"/>
            <a:ext cx="521497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Cada beso sin aviso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 de noche al dormir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Forte" pitchFamily="66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8" name="Picture 4" descr="http://3.bp.blogspot.com/-DHttruzy3es/TeyX6h_kcMI/AAAAAAAAAuw/wEpuXkcM32g/s400/amantes_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3857628"/>
            <a:ext cx="3810000" cy="28575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FONDOS PANTALLAS\067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7328241" cy="55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643438" y="357167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dirty="0" smtClean="0">
                <a:solidFill>
                  <a:srgbClr val="92D050"/>
                </a:solidFill>
                <a:latin typeface="Forte" pitchFamily="66" charset="0"/>
                <a:ea typeface="Times New Roman" pitchFamily="18" charset="0"/>
                <a:cs typeface="Arial" pitchFamily="34" charset="0"/>
              </a:rPr>
              <a:t>los reproches de costumbre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dirty="0" smtClean="0">
                <a:solidFill>
                  <a:srgbClr val="92D050"/>
                </a:solidFill>
                <a:latin typeface="Forte" pitchFamily="66" charset="0"/>
                <a:ea typeface="Times New Roman" pitchFamily="18" charset="0"/>
                <a:cs typeface="Arial" pitchFamily="34" charset="0"/>
              </a:rPr>
              <a:t>y tu amor en mi</a:t>
            </a:r>
            <a:endParaRPr lang="es-ES_tradnl" dirty="0" smtClean="0">
              <a:solidFill>
                <a:srgbClr val="92D050"/>
              </a:solidFill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4968000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s://lh6.googleusercontent.com/-QGP0qNvuX_M/TXefvn6ENKI/AAAAAAAAAtg/7ITummGxL3I/s400/lluviaamimada2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-142900"/>
            <a:ext cx="10084989" cy="7236000"/>
          </a:xfrm>
          <a:prstGeom prst="rect">
            <a:avLst/>
          </a:prstGeom>
          <a:noFill/>
        </p:spPr>
      </p:pic>
      <p:pic>
        <p:nvPicPr>
          <p:cNvPr id="5" name="Picture 6" descr="http://1.bp.blogspot.com/-7Po8SxojkI0/TazSnzhjvAI/AAAAAAAAA5U/2p93NVcZJdU/s1600/premio-rosa-de-plata-a-la-mujer-trabajadora%255B1%255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2500306"/>
            <a:ext cx="4082580" cy="26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Frases de añoranza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28660" y="0"/>
            <a:ext cx="2851198" cy="22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0" y="5229298"/>
            <a:ext cx="585788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En invierno improvisado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donde amamos sin pensar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estarán siempre en lo eterno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 de mi caminar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1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CARPETA PLANTILLAS\slide0041_image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" y="-1"/>
            <a:ext cx="9333584" cy="6876000"/>
          </a:xfrm>
          <a:prstGeom prst="rect">
            <a:avLst/>
          </a:prstGeom>
          <a:noFill/>
        </p:spPr>
      </p:pic>
      <p:pic>
        <p:nvPicPr>
          <p:cNvPr id="5" name="Picture 7" descr="J:\FOTOS Y MOVIMIENTOS\un-beso-inexperado-5952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04472" cy="43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FOTOS Y MOVIMIENTOS\mensaje-en-una-botella-39725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429000"/>
            <a:ext cx="4880760" cy="32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cadenadial.com/images/11791_g_1_img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428604"/>
            <a:ext cx="4324976" cy="28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57224" y="5072074"/>
            <a:ext cx="32861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1">
                    <a:lumMod val="50000"/>
                  </a:schemeClr>
                </a:solidFill>
                <a:latin typeface="Forte" pitchFamily="66" charset="0"/>
              </a:rPr>
              <a:t>Y puede que no hablemos </a:t>
            </a:r>
          </a:p>
          <a:p>
            <a:r>
              <a:rPr lang="es-ES_tradnl" sz="2000" dirty="0" smtClean="0">
                <a:solidFill>
                  <a:schemeClr val="bg1">
                    <a:lumMod val="50000"/>
                  </a:schemeClr>
                </a:solidFill>
                <a:latin typeface="Forte" pitchFamily="66" charset="0"/>
              </a:rPr>
              <a:t>ni un segundo más </a:t>
            </a:r>
            <a:endParaRPr lang="es-ES_tradnl" sz="2000" dirty="0">
              <a:solidFill>
                <a:schemeClr val="bg1">
                  <a:lumMod val="50000"/>
                </a:schemeClr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Click="0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J:\CARPETA PLANTILLAS\slide0050_image19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29256" y="5000636"/>
            <a:ext cx="37147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</a:rPr>
              <a:t>Y puede que no quiera y ni quieras pensar </a:t>
            </a:r>
            <a:br>
              <a:rPr lang="es-ES_tradnl" sz="2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</a:rPr>
            </a:br>
            <a:endParaRPr lang="es-ES_tradnl" sz="2000" dirty="0">
              <a:solidFill>
                <a:schemeClr val="tx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6" name="Picture 2" descr="J:\FOTOS Y MOVIMIENTOS\loop-infinito-86866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38000" cy="6984000"/>
          </a:xfrm>
          <a:prstGeom prst="rect">
            <a:avLst/>
          </a:prstGeom>
          <a:noFill/>
        </p:spPr>
      </p:pic>
      <p:pic>
        <p:nvPicPr>
          <p:cNvPr id="7" name="Picture 4" descr="http://fotos.musicaimg.com/fotos/foto_16357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643050"/>
            <a:ext cx="3216000" cy="24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10" descr="mis rosas de abril..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4143380"/>
            <a:ext cx="2095500" cy="157162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FONDOS PANTALLAS\romance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FONDOS PANTALLAS\07647[2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-142900"/>
            <a:ext cx="6466095" cy="486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J:\FONDOS PANTALLAS\amor-4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28660" y="4214818"/>
            <a:ext cx="4267200" cy="283845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000628" y="5429264"/>
            <a:ext cx="41433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Forte" pitchFamily="66" charset="0"/>
              </a:rPr>
              <a:t>Y puede que encontremos</a:t>
            </a:r>
          </a:p>
          <a:p>
            <a:r>
              <a:rPr lang="es-ES_tradnl" dirty="0" smtClean="0">
                <a:solidFill>
                  <a:srgbClr val="FFFF00"/>
                </a:solidFill>
                <a:latin typeface="Forte" pitchFamily="66" charset="0"/>
              </a:rPr>
              <a:t> la salida</a:t>
            </a:r>
          </a:p>
          <a:p>
            <a:r>
              <a:rPr lang="es-ES_tradnl" dirty="0" smtClean="0">
                <a:solidFill>
                  <a:srgbClr val="FFFF00"/>
                </a:solidFill>
                <a:latin typeface="Forte" pitchFamily="66" charset="0"/>
              </a:rPr>
              <a:t> sin tenernos …</a:t>
            </a:r>
            <a:endParaRPr lang="es-ES_tradnl" dirty="0">
              <a:solidFill>
                <a:srgbClr val="FFFF00"/>
              </a:solidFill>
            </a:endParaRPr>
          </a:p>
        </p:txBody>
      </p:sp>
      <p:pic>
        <p:nvPicPr>
          <p:cNvPr id="8" name="Picture 2" descr="http://media.grupojoly.com/imagen.php?imagen=//0000163500/0000163967.jpg&amp;an=23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142852"/>
            <a:ext cx="1178948" cy="154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7" name="Picture 2" descr="J:\FOTOS Y MOVIMIENTOS\luces-en-movimiento-68244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0"/>
            <a:ext cx="4857752" cy="6876000"/>
          </a:xfrm>
          <a:prstGeom prst="rect">
            <a:avLst/>
          </a:prstGeom>
          <a:noFill/>
        </p:spPr>
      </p:pic>
      <p:pic>
        <p:nvPicPr>
          <p:cNvPr id="11" name="Picture 2" descr="http://imagenesfotos.com/wp-content/2010/02/manuel_carrasco3-160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714488"/>
            <a:ext cx="3332381" cy="44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2" descr="J:\FOTOS Y MOVIMIENTOS\paismov3663t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26000"/>
            <a:ext cx="4292685" cy="316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4" name="Picture 2" descr="J:\FOTOS Y MOVIMIENTOS\reflejo-de-enamorados-10546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42852"/>
            <a:ext cx="2646000" cy="35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786314" y="478312"/>
            <a:ext cx="37862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Por eso si te vas,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si tú no estás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3" descr="J:\FONDOS PANTALLAS\0838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" y="0"/>
            <a:ext cx="8286181" cy="62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FOTOS Y MOVIMIENTOS\chica79-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071678"/>
            <a:ext cx="4019550" cy="30194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3.bp.blogspot.com/_0lAr0elH9yQ/S_JqDlnEFcI/AAAAAAAAAjc/73od_nl6psk/s1600/8720_1120746423545_1373585473_30305792_2297427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214686"/>
            <a:ext cx="2051999" cy="20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00562" y="5617738"/>
            <a:ext cx="435771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con tu sonrisa me quedo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si tú no estás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J:\FOTOS Y MOVIMIENTOS\luces-en-movimiento-6824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0"/>
            <a:ext cx="5157000" cy="6876000"/>
          </a:xfrm>
          <a:prstGeom prst="rect">
            <a:avLst/>
          </a:prstGeom>
          <a:noFill/>
        </p:spPr>
      </p:pic>
      <p:pic>
        <p:nvPicPr>
          <p:cNvPr id="6" name="Picture 2" descr="http://static.blogo.it/topmusicablog/TopMusicaBlog_ManuelCarrascoAntesDeTi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000240"/>
            <a:ext cx="4540532" cy="234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3.bp.blogspot.com/-EIVpPhO43KE/TWJw4pQR21I/AAAAAAAAAtc/07Gq4AutPOs/s400/banner+amor+by+Horeb+torre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121740" cy="28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amor.net/imagenes/2011/05/Amor_hecho_canci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870000"/>
            <a:ext cx="3969019" cy="29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214283" y="3060119"/>
            <a:ext cx="27860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Por eso si te vas,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si tú no estás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7" name="Picture 3" descr="J:\FONDOS PANTALLAS\084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" y="-1"/>
            <a:ext cx="9148327" cy="6876000"/>
          </a:xfrm>
          <a:prstGeom prst="rect">
            <a:avLst/>
          </a:prstGeom>
          <a:noFill/>
        </p:spPr>
      </p:pic>
      <p:pic>
        <p:nvPicPr>
          <p:cNvPr id="6" name="Picture 2" descr="J:\FOTOS Y MOVIMIENTOS\chicaconreflej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3071810"/>
            <a:ext cx="4762500" cy="39624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2714613" y="432993"/>
            <a:ext cx="326723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con tu sonrisa me quedo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orte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si tú no estás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  <p:pic>
        <p:nvPicPr>
          <p:cNvPr id="8" name="Picture 2" descr="Manuel Carrasco foto music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571480"/>
            <a:ext cx="1837847" cy="36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Lugar digit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6" name="Picture 8" descr="http://3.bp.blogspot.com/_pOaGCd5Knxg/S-xTzJcw7uI/AAAAAAAAAfA/LhQ_yxZTmEk/S220/ros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3275999" cy="3276000"/>
          </a:xfrm>
          <a:prstGeom prst="can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000496" y="3429000"/>
            <a:ext cx="2857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latin typeface="Forte" pitchFamily="66" charset="0"/>
              </a:rPr>
              <a:t>Por eso si te vas, </a:t>
            </a:r>
          </a:p>
        </p:txBody>
      </p:sp>
      <p:pic>
        <p:nvPicPr>
          <p:cNvPr id="8" name="Picture 2" descr="http://3.bp.blogspot.com/_0lAr0elH9yQ/S_JqDlnEFcI/AAAAAAAAAjc/73od_nl6psk/s1600/8720_1120746423545_1373585473_30305792_2297427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2571744"/>
            <a:ext cx="2195999" cy="219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FONDOS PANTALLAS\9amxj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118" y="428604"/>
            <a:ext cx="9190118" cy="58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FOTOS Y MOVIMIENTOS\novios-con-romanticismo-45089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3286124"/>
            <a:ext cx="2286000" cy="304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1.11111E-6 L -0.23351 -0.1173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-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CARPETA PLANTILLAS\master03_background (31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pic>
        <p:nvPicPr>
          <p:cNvPr id="12" name="Picture 2" descr="http://4.bp.blogspot.com/_0lAr0elH9yQ/SLck1DjOO2I/AAAAAAAAALY/6SXH95fDMXs/s400/rocia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071546"/>
            <a:ext cx="2819400" cy="381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4340" name="Picture 4" descr="http://i204.photobucket.com/albums/bb200/instantes/barras/musica/gif/portee5wg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857232"/>
            <a:ext cx="5800725" cy="561975"/>
          </a:xfrm>
          <a:prstGeom prst="rect">
            <a:avLst/>
          </a:prstGeom>
          <a:noFill/>
        </p:spPr>
      </p:pic>
      <p:pic>
        <p:nvPicPr>
          <p:cNvPr id="16" name="Picture 2" descr="http://www.ensemana.com/imagenes/m/chloe_bell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2857496"/>
            <a:ext cx="4176900" cy="306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slide0045_image15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10181441" cy="7236000"/>
          </a:xfrm>
          <a:prstGeom prst="rect">
            <a:avLst/>
          </a:prstGeom>
          <a:noFill/>
        </p:spPr>
      </p:pic>
      <p:pic>
        <p:nvPicPr>
          <p:cNvPr id="6" name="Picture 2" descr="C:\Users\abuelitos\Downloads\Clinica_de_la_vida_archivos\slide0001_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0"/>
            <a:ext cx="6191250" cy="48196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8" descr="http://miciudad.lavozdigital.es/fotos/cadiz/12357401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285992"/>
            <a:ext cx="2857500" cy="31813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8" descr="http://www.pallarols.com/images/civil/ros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3207">
            <a:off x="4302026" y="2907299"/>
            <a:ext cx="3238500" cy="21050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428597" y="937617"/>
            <a:ext cx="35004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Con tu sonrisa me quedo...   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J:\CARPETA PLANTILLAS\slide0045_image15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6391" y="0"/>
            <a:ext cx="9538071" cy="6948000"/>
          </a:xfrm>
          <a:prstGeom prst="rect">
            <a:avLst/>
          </a:prstGeom>
          <a:noFill/>
        </p:spPr>
      </p:pic>
      <p:pic>
        <p:nvPicPr>
          <p:cNvPr id="5" name="Picture 1" descr="J:\Fotos romanticas\adios-mi-amo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8172986" cy="6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5" descr="J:\CHICAS\maquillaje-para-verano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0"/>
            <a:ext cx="4103524" cy="241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2863039" y="411153"/>
            <a:ext cx="341792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Por eso si te vas,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si tú no estás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FONDOS PANTALLAS\Wallpaper-Abstracto-27-761852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8705" cy="6912000"/>
          </a:xfrm>
          <a:prstGeom prst="rect">
            <a:avLst/>
          </a:prstGeom>
          <a:noFill/>
        </p:spPr>
      </p:pic>
      <p:pic>
        <p:nvPicPr>
          <p:cNvPr id="5" name="Picture 3" descr="J:\CHICAS\cuidados-del-cabello-en-veran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500042"/>
            <a:ext cx="6257925" cy="3724275"/>
          </a:xfrm>
          <a:prstGeom prst="rect">
            <a:avLst/>
          </a:prstGeom>
          <a:noFill/>
          <a:effectLst/>
          <a:scene3d>
            <a:camera prst="isometricOffAxis1Right"/>
            <a:lightRig rig="threePt" dir="t"/>
          </a:scene3d>
        </p:spPr>
      </p:pic>
      <p:pic>
        <p:nvPicPr>
          <p:cNvPr id="6" name="Picture 2" descr="J:\VARIOS\romantic-gifs-0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3571876"/>
            <a:ext cx="3132000" cy="3132000"/>
          </a:xfrm>
          <a:prstGeom prst="can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357158" y="4786322"/>
            <a:ext cx="35719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000" dirty="0" smtClean="0">
                <a:solidFill>
                  <a:srgbClr val="0070C0"/>
                </a:solidFill>
                <a:latin typeface="Forte" pitchFamily="66" charset="0"/>
                <a:ea typeface="Times New Roman" pitchFamily="18" charset="0"/>
                <a:cs typeface="Arial" pitchFamily="34" charset="0"/>
              </a:rPr>
              <a:t>con tu sonrisa me quedo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000" dirty="0" smtClean="0">
                <a:solidFill>
                  <a:srgbClr val="0070C0"/>
                </a:solidFill>
                <a:latin typeface="Forte" pitchFamily="66" charset="0"/>
                <a:cs typeface="Arial" pitchFamily="34" charset="0"/>
              </a:rPr>
              <a:t>si tu no estás</a:t>
            </a: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FONDOS PANTALLAS\flow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56000" cy="3456000"/>
          </a:xfrm>
          <a:prstGeom prst="rect">
            <a:avLst/>
          </a:prstGeom>
          <a:noFill/>
        </p:spPr>
      </p:pic>
      <p:pic>
        <p:nvPicPr>
          <p:cNvPr id="5" name="Picture 2" descr="J:\FONDOS PANTALLAS\flow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38000"/>
            <a:ext cx="3420000" cy="3420000"/>
          </a:xfrm>
          <a:prstGeom prst="rect">
            <a:avLst/>
          </a:prstGeom>
          <a:noFill/>
        </p:spPr>
      </p:pic>
      <p:pic>
        <p:nvPicPr>
          <p:cNvPr id="6" name="Picture 2" descr="J:\FONDOS PANTALLAS\flow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0"/>
            <a:ext cx="3456000" cy="3456000"/>
          </a:xfrm>
          <a:prstGeom prst="rect">
            <a:avLst/>
          </a:prstGeom>
          <a:noFill/>
        </p:spPr>
      </p:pic>
      <p:pic>
        <p:nvPicPr>
          <p:cNvPr id="7" name="Picture 2" descr="J:\FONDOS PANTALLAS\flow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438000"/>
            <a:ext cx="3420000" cy="3420000"/>
          </a:xfrm>
          <a:prstGeom prst="rect">
            <a:avLst/>
          </a:prstGeom>
          <a:noFill/>
        </p:spPr>
      </p:pic>
      <p:pic>
        <p:nvPicPr>
          <p:cNvPr id="8" name="Picture 2" descr="J:\FONDOS PANTALLAS\flow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0"/>
            <a:ext cx="3456000" cy="3456000"/>
          </a:xfrm>
          <a:prstGeom prst="rect">
            <a:avLst/>
          </a:prstGeom>
          <a:noFill/>
        </p:spPr>
      </p:pic>
      <p:pic>
        <p:nvPicPr>
          <p:cNvPr id="9" name="Picture 2" descr="J:\FONDOS PANTALLAS\flow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438000"/>
            <a:ext cx="3420000" cy="3420000"/>
          </a:xfrm>
          <a:prstGeom prst="rect">
            <a:avLst/>
          </a:prstGeom>
          <a:noFill/>
        </p:spPr>
      </p:pic>
      <p:pic>
        <p:nvPicPr>
          <p:cNvPr id="10" name="Picture 2" descr="J:\BAILARINES\piano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00042"/>
            <a:ext cx="7261862" cy="554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2286000" y="428605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  <a:ea typeface="Times New Roman" pitchFamily="18" charset="0"/>
                <a:cs typeface="Arial" pitchFamily="34" charset="0"/>
              </a:rPr>
              <a:t>Por eso si te vas,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  <a:ea typeface="Times New Roman" pitchFamily="18" charset="0"/>
                <a:cs typeface="Arial" pitchFamily="34" charset="0"/>
              </a:rPr>
              <a:t>si tú no estás</a:t>
            </a:r>
            <a:endParaRPr lang="es-ES_tradnl" sz="2000" dirty="0" smtClean="0">
              <a:solidFill>
                <a:schemeClr val="accent2">
                  <a:lumMod val="75000"/>
                </a:schemeClr>
              </a:solidFill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3" name="Picture 3" descr="J: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" y="-1"/>
            <a:ext cx="3595856" cy="3456000"/>
          </a:xfrm>
          <a:prstGeom prst="rect">
            <a:avLst/>
          </a:prstGeom>
          <a:noFill/>
        </p:spPr>
      </p:pic>
      <p:pic>
        <p:nvPicPr>
          <p:cNvPr id="6" name="Picture 3" descr="J: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38000"/>
            <a:ext cx="3558399" cy="3420000"/>
          </a:xfrm>
          <a:prstGeom prst="rect">
            <a:avLst/>
          </a:prstGeom>
          <a:noFill/>
        </p:spPr>
      </p:pic>
      <p:pic>
        <p:nvPicPr>
          <p:cNvPr id="7" name="Picture 3" descr="J: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0"/>
            <a:ext cx="3595856" cy="3456000"/>
          </a:xfrm>
          <a:prstGeom prst="rect">
            <a:avLst/>
          </a:prstGeom>
          <a:noFill/>
        </p:spPr>
      </p:pic>
      <p:pic>
        <p:nvPicPr>
          <p:cNvPr id="8" name="Picture 3" descr="J: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438000"/>
            <a:ext cx="3558399" cy="3420000"/>
          </a:xfrm>
          <a:prstGeom prst="rect">
            <a:avLst/>
          </a:prstGeom>
          <a:noFill/>
        </p:spPr>
      </p:pic>
      <p:pic>
        <p:nvPicPr>
          <p:cNvPr id="9" name="Picture 3" descr="J: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3" y="0"/>
            <a:ext cx="3595856" cy="3456000"/>
          </a:xfrm>
          <a:prstGeom prst="rect">
            <a:avLst/>
          </a:prstGeom>
          <a:noFill/>
        </p:spPr>
      </p:pic>
      <p:pic>
        <p:nvPicPr>
          <p:cNvPr id="10" name="Picture 3" descr="J: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438000"/>
            <a:ext cx="3558399" cy="3420000"/>
          </a:xfrm>
          <a:prstGeom prst="rect">
            <a:avLst/>
          </a:prstGeom>
          <a:noFill/>
        </p:spPr>
      </p:pic>
      <p:pic>
        <p:nvPicPr>
          <p:cNvPr id="11" name="Picture 4" descr="http://farm5.static.flickr.com/4056/4524450636_f14e5b10f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014000"/>
            <a:ext cx="3810993" cy="2844000"/>
          </a:xfrm>
          <a:prstGeom prst="can">
            <a:avLst/>
          </a:prstGeom>
          <a:noFill/>
        </p:spPr>
      </p:pic>
      <p:pic>
        <p:nvPicPr>
          <p:cNvPr id="12" name="Picture 5" descr="http://u1.ipernity.com/18/88/02/10418802.8791b0b7.5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500306"/>
            <a:ext cx="2771431" cy="2232000"/>
          </a:xfrm>
          <a:prstGeom prst="can">
            <a:avLst/>
          </a:prstGeom>
          <a:noFill/>
          <a:effectLst>
            <a:softEdge rad="127000"/>
          </a:effectLst>
        </p:spPr>
      </p:pic>
      <p:pic>
        <p:nvPicPr>
          <p:cNvPr id="61447" name="Picture 7" descr="http://t1.gstatic.com/images?q=tbn:ANd9GcT59dvQAYcYug_BdyK39RwxuLFkETEGXupLzsZ0T5tMEf31Ecf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050000"/>
            <a:ext cx="3763288" cy="2808000"/>
          </a:xfrm>
          <a:prstGeom prst="can">
            <a:avLst/>
          </a:prstGeom>
          <a:noFill/>
        </p:spPr>
      </p:pic>
      <p:pic>
        <p:nvPicPr>
          <p:cNvPr id="61449" name="Picture 9" descr="http://t3.gstatic.com/images?q=tbn:ANd9GcQVPT0tgsOIom0DRI2wHknK_KYWBEdqAIY0OOxM4k5s_-hiYKv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1785926"/>
            <a:ext cx="1808113" cy="1188000"/>
          </a:xfrm>
          <a:prstGeom prst="can">
            <a:avLst/>
          </a:prstGeom>
          <a:noFill/>
        </p:spPr>
      </p:pic>
      <p:pic>
        <p:nvPicPr>
          <p:cNvPr id="26" name="Picture 8" descr="http://3.bp.blogspot.com/_pOaGCd5Knxg/S7S_CxxVgZI/AAAAAAAAATw/zE3t5cFA_sg/S220/f13f645abc754024b9d47abbe53554de-2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36" y="1000108"/>
            <a:ext cx="1252877" cy="1008000"/>
          </a:xfrm>
          <a:prstGeom prst="can">
            <a:avLst/>
          </a:prstGeom>
          <a:noFill/>
        </p:spPr>
      </p:pic>
      <p:pic>
        <p:nvPicPr>
          <p:cNvPr id="27" name="Picture 14" descr="http://t2.gstatic.com/images?q=tbn:ANd9GcSDXQqvaUXsgR4lfMvfi6TJYowsWoTOOc71bVk_7oLZ7jOoxrpd9w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15074" y="500042"/>
            <a:ext cx="1009295" cy="756000"/>
          </a:xfrm>
          <a:prstGeom prst="can">
            <a:avLst>
              <a:gd name="adj" fmla="val 50000"/>
            </a:avLst>
          </a:prstGeom>
          <a:noFill/>
        </p:spPr>
      </p:pic>
      <p:pic>
        <p:nvPicPr>
          <p:cNvPr id="28" name="Picture 4" descr="Mis Rosas de Juli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7224" y="2500306"/>
            <a:ext cx="2844633" cy="2124000"/>
          </a:xfrm>
          <a:prstGeom prst="can">
            <a:avLst>
              <a:gd name="adj" fmla="val 50000"/>
            </a:avLst>
          </a:prstGeom>
          <a:noFill/>
        </p:spPr>
      </p:pic>
      <p:sp>
        <p:nvSpPr>
          <p:cNvPr id="61455" name="AutoShape 15" descr="data:image/jpg;base64,/9j/4AAQSkZJRgABAQAAAQABAAD/2wCEAAkGBhISEBQUExQVFBUWFRUXGBUUFRUXFRUYFxcVFBcUFRQXHCYfFxkkGRUUHy8gIycpLCwsFR4xNTAqNSYrLCkBCQoKDgwOGg8PGiokHyQsKiwsLCwsKSwsLCwsKSksLCwsLCwsLCwpLCwsLCwsLCwsLCwsLCwpLCwsLCwsLCwsKf/AABEIAMcA/QMBIgACEQEDEQH/xAAcAAACAgMBAQAAAAAAAAAAAAAEBQMGAAIHAQj/xABAEAACAAQEAwUFBQYGAgMAAAABAgADBBEFEiExBkFRE2FxgZEHIjKhsUJiwdHwFCNScoLhFTOSorLxJEMWNHP/xAAaAQADAQEBAQAAAAAAAAAAAAACAwQBAAUG/8QAKBEAAwACAgICAgEEAwAAAAAAAAECAxESIQQxIkETUTIUYaHBcYGx/9oADAMBAAIRAxEAPwDlMmmBg4Uq2F4iolguYhzWtA62zNmkx5aqbbwnYnUw8NFpc6QoryPhEatL0cBdpvG9JcGB5i21giVNvaOfo0lxCXdb9IVw6nLdCO6E1oGfRxMQLDrG6RAImlwZxowj0QdhGEvUTQi+LHkq8yYu0z2VsSWkTVZeSzNHHiQLGGziq1tIXWSZemc8SVrDSjGQE3tDLEeEqmS3vymA/iX3l9RAlXawUbjeF3NS9NBzSfaZrS1JU33hz/jhZQqix6wk0tYbw1wnB5rahGPkY7Ta9Gb0eLJubs1vOI51YB7qm8NU4IrJhJyZR94gfKHGF+zF815jgfy6wxYb+0B+Wfo57WJYXMDU1HMmm0tGc9FBPfHYq32TUz5f3k02OtrWI6RbcLw6VToEly1lquwA1v1J3JgePeg99HzSUIJBFiOR5RoRaOk+1LhPJN/apY9yYffA+y3XwMc8aVc2jrhw9MyLVrZvSSr68o2rJv2RBE4ZFAEbUuGki7Qld9hMhl4aWl5hygQHrDykOQleRhTiNIVmWHODZyIpEks1uUGz3+ysa/AthuYYYLhpb3mGkJp/bCS30BU8gfa0iOvnC1lOkWGqoZbDkBFfxGnC3Ag5e+zH0A0pF9YzLGstIkvaDOLNSyLG8GzmA15wJQOCoiWslE7Qhd1pnP10LsQrW2GnhC6TILGGE2lIBJ6xA08Kp6w59ejEL8RIuFHKNqOTaI5S3NzBabiNRxKq6QnnLZiO+HS7wBicsBtNzALp6OQEsToIhVYtfB+Cdo/asPdQ6feb8hofSH44d1xQN0pW2WbhLBuwlaj32sW/BfL84tcmoK2tyhbeNxVWj2pjikkeYq5Ntj16wQurcPp5h/eS0Y73sL+o1hdUVhA3iBa49d4bE76Z2TS7Q4paCnl/DLRbc7C/mTBTYqoGlgOvX+Uc4Q/tHXXu5ecerJZySf8AqKJ8aX2yaszXoLn8SH7Km3Un8BEf/wAgnN8IA7xf01MRmmUa/WNgRDnGNekL55H9mrYvWHaYVt3Cx7jpD3DsfMyWc6kMuhG423B6aGEZW8RNNeWwKmw5jcEdIx4ItekZOapr2yyzMaRhYqCvRrEehgaZPpmP/wBeS3eZafW0KagLYOuzcuh6R5LeJn48lH52M8QwPD562eSqHT35YVWFvDS0VzEuCgT/AOLMDD+GYQreR2PyhmZpsYmpaewDHfcD8Yjy+NOux0Zqfo5piFKyOVYWZSQR3iIalbre2oi6e0GhBMuoGhme6w+8o+LzH0inS2vcR4ufG8dcT0cV85VC3DpHaTNYsVdPCKFX5QjpWCTOkMGqlbkSYlqW6X6KZaUkSPc3O0CY2oBFtonqEdfCFddPLGKF6Fa7IVMESKcMLmIZUskw9ppChRA1WgktntACL35Qe1aBvC2hrMyAneCZuqgwGuT7Bb0DVlUXII2HKFMxszWhxJkAmA6umAckcjD+OujFR4KawjDJMGyVuIlm01iNIbxXoDkxdSS2ZwgUsx0AAJJPcIsw9mFVNsWMuV/MSW9FBHzi68M4LKopQd0BnuLsftIDqJa9LC1+pv0ENnxUNFuHwl/KyLL5jT4wUOm9lEtf8ye5PMKqqPU3iwUGBypEsS0vYX1J1PMk2G8Mp1SIEmVcejGDHH8URVmyX7Zp+zBe/wAY1mqo6RHOqxYmE9diVh38h1MOUgdjCpnptYEwD2g5QK8zKup947n6+UeS2iiMegapjGnFyOZOgA3PdFip5ZRcotfc2116X5wk4flFi7nZfdB7zqbeC6f1w1fEEQWHh3k8gBuT3COp7ZyltHk/IfiQeIJX6G0BVVEQM0tibbo1r/0sPoYEr8XbPYIQfvCx8bQQtXNIuEVR94fi0N/Fpb/2Dz0+iKnqg0EOMyecaZgdTKQ67ozDz0a3yielmggjsyvO5a/kdOkZppejKpN7RHTycyNL5tsejDYxL/hM5Rqt/wCXX6RHNOVgRuDBrYyUci/Q+RAMLyctbQzHxb0yGTIsbEa9DDGXTk2tYeJt5WAJ+UFUuLBxqobxF4KSmQ6gZfmI8/K2/aLYlL0LMfwgzqGanusQM62vfMuuhPdceccaBIbSPoKRIscptt5ERwyspxKqJgP2Jjj0YiPL8xfFUU+P1TkR4irI2ukHYdiKBdd4Hxad2jwOiWjzmtrsu3r0FVM8tfWATTwReNM2sbsEyWlonEw9YjvHkC+zj2iewB5bQwM45NOsKaN7aHYwxpWA35QTOYf7stMzcxCf9pzsfGDKydnUnkBCzDzYa84Od72wddDiXtfpHQeDMEV1WqmD4f8AKU82H/s8rG3f4CKXhFA1QQksXYkDuF+ZMdTVBJlpKGqoqqD1sLXsesW4oV1v9E2WnMkOJreK888qxF4ZVuJg6f8AcLjTtNmKq6k/IcyY9mH0eS57J5DM5sNfoPGCZlAqi7G5/WwholEsmXlXfmTue8whxGeSe6DjtjGlC7AJ8yx0MQUlC0+oVFGwuW5INsx/W9ohmzRm1IUXsSb2HebchFxl4atLJyo2czDmd7AZtPdCgXsoG2p3J5w+64/FexUrfyfoFqZUiULKi3HMjM3qYSVdYDvG9dNOY30AhbhaioqQn2F95u8DYeZt5XgdrGttjFLyPSQ7qavsqK4HwhXIGhOc7+rL6QLwribvKq5xRWKLKCMQLy8zMrZWOo0Iv5QVWgPnU7MGQ+DAj5b+UacLUyrTTqdiVzjIxWwa97sRf+UDwPnAvueWv1/6b0k5B5NSSCwQtY/G1gpPMKXNtO65+kApjcx54lhfe1tc6mwv8XPaLVjvCi1SoqzBKVSNQGL2tYIFzqgUaWFxt3mFMr2fNJmh5TTWyhrNOlCVKBK2DGbnYFRe+nTS+0B/VTvWg5xLXs1wWaWV3W5l6G/8N+RG4H9ofUdrggX2uOvKF/CuCLTSppM9ZklkcGblIX3RldlBPvKCWAP2rbaiIuH667Fd7A/IfnDpzfkTE3h4vaJa+TkmMu9j6jkfS0Lq0ntAeqr8vd/CD8SqgZz+IHoAD8wY8o8PE5rElbAagA73PrDZvjO6BU7ronw2vtYGLLTzrAGEY4YddUYP3EZT5a2PyhrQSGYAG9xvflbkYkyOK9FUzfobSp99/UfrWOQe0Lh+bKqps7IexmOGDixALC5Vraqb3335R2D9lAGp8o8lYckwMj6oVIZeTA6WMeTn41LW+izFFKv7nzbMbWNC0dO4q9jzrd6Ns437JyMw/lb7UcxnyWRirAqwNiDuCI8rRa1p6PRMjy8R3jAY4wnVo9M0RBnjy8Zo43l/DBUnUWgYIQI27SwgjRlYFCo6amCsDwRp5yiwAtdjsP790L8GktPmiUhC5j7zNoqjmSfoOZ0jpFNhsuSipKvoNTuXbmx74bC32xNvj0OuFcJlyFPZjRBqTuzHmT4X8I1xWpYtYLYW374JRXlylW+u7d7Hp4beUA1CE6n5RXgWqJ83a0Kz7up3/OG3CBDGa1uijuGpPrp6Qmq5msP+EktLYi/vNyPQAfnHpb6JUuw7FiANekUzEJ28XTG5V5d9fPeOeYvMylopw+tibXJiLEavcCLnw3iOegS51ls8vyFnX/bMA/pjnVXO1i88GUva0DywwVpjuVY7BxZVv902Knpe/KArLuuvodwSnsSY/jO4BibhKfkWYebAa+cVmskTFnMkxSrIxUq24I3vDvC6gqCORFj9YRN/l3+ihL8bTLF2t4FqKko4cH4tG7mHPzA+RjSRPuIIkULzrqqltNSNl6FmOi+Zi6aSWmQ1L3s8m4/MOzH8Ilopc6qBDNkkLrMnv8Cgbhf436KLmCKPDpFOB2g7ab01MsHoq2u/9Wh6QdMrGuHmm7L8EvTJLtsbbXHJdhz10CNt+kE0kwDjesSTSpIlBlH7u6k+8qKcyo/3ySHbvyj7MD8JzMiTp7bAgDvsFdvnlHrCDiGradMAuWLNYcyST9SYs9UiyaXsuiEE9SQbn1MM0sc6D/l7BFqtyTqTfzOsWLBJgKAjmSfwHyAigzqogWB/OL5wVR55CzHZZcofE7sFXTS2Ymw1gclr8apmzPzaLVSyzlBtvBs2ymw30ue/pCap4wpVzLKbtmXdl/ygegb7Xlp3x7R4m01yNNrm35xClVtvXRUtRp/sYT59lJ5wRg1yhJ3JhZUVAAN72H6t5wdhFULFee/rAZsbeJ6QOLMlmS3+xnNYKLnSPm3i+slzq2c8tQqFza3O2l/PeO28d4wZFHNY21UqvUltBb1v5R8+ER5+WVEpFU27ttnkxRliDNE52MDRKONg0bXiOMvHHBLvcxJMYXsdo1WQd4xpBMccWbg+oXspkgqLls+awuwsF1O+h/5GLjQow0A0HU3+ccwwuoMqYrrrlOx2I5g+IjqOETu1VWW5U635AdPG+kOmvjonuXz2NZblhr9Y2eQQL/2iJyyj3dOu34xE1c1uZ8rjyijE9+hVLXTFVXK1vyhzwtWqAUuAbk2PO+sDTgGW2W7HnqLeQ5wmqpTKeYI16HxBj0IfJaAqVPaOlTsrptHPMdwVnqeyUXJF7d0WTh7GM6qDofxA1EecVYZOZUqKU/v5VyF0tMXmluenLnc7G0NTcCf5PRyvinh56YhrWB06jyMWDhCflp5Y7ifVmMWGoErF6GYJXuTgDeU5s0uYL2DX1yki2a3PWxBApeFl5B7OYpR090q2hFuo/HnCsTTycv7DbXw4lox7AVrUDLZZ6CysbATF5S3PIj7LHa9jpqE2D8FVT6solDrN0OnRRr62HfDejrx1hucRzoULZGt7r8vBgOXeIe409yLl6WqIpPD1JTrnnMZpHK+VT/SD9SYT12PTZxtKAlSUOlrLLHfp8R8jC/Gq9pTZZqFmtcXv2ZHVT9sfrfSEtRirzDqdOQGgHgIbjxpPlT2Bdt9Sh5MxEXJXUndzofBR9kfP6QJW4rZd9T8oBo5U2acspGmHogLHztt5xYKH2cVEyzT3SQvMXzzPCw90evlDayTIrg29sT8PyLzDObZPgHVj9ryHzIhpUUVRVHJJls/Vtl83Puj1i54fw7SylAWWZltAZh0H9A09YfSlFhmNlHIaKPIRLkzb9Dpl+yo8N+ziWmV6kia4A/dr/lAj+IkXfw0HjC72qY3ZJNMlgoJZgost1ACqqjZRc+g6RaMa4lVFKp6/lFLbC+2nidO1CiyofEm7dfD/AKjcWC6+T/6MvLMewbhzDG7MM4sL5gp3PQnu6CLfgrWY94/EQpeqHgOZOgEA1eL6FZZIHNtmbw/hX5nn0j0Xh5LiiB56b5Mb4hi6tPCJ8CnkdGbmR3DYecPMLrCpv1OsU3CKEkhzoOQ698W2gkk2A3iTynMLivofglv5fbEXthmzXp5LKt5IY52H2W2UMOQ316+UcjLR9Mtg6GU8uYA6uLMDexB5f3jg/HXDaUVUZcuZnRlzqD8aAkjK52J03G46R89nXL5T6PXxNz8a9ldzbxBErNpEN4kKTCY8vGAXgiVTaRxwe5AiA1I2i2vgcqZIso1tcH8Iqb02RiCNYTjtWFU6MEwWJAt4RePZ3jwF6e+puy35W1YemvkYoqRkt2lzFdDZlIYHoRDk9C2tnfFXTqDzHOE1ZIyE75f1vBHDONLVSFmJoSLMP4WHxA93TutDCto86nr9YpxvRPa5PoSSphvG1bRLMGnxD9WgJGOpB2Nue+mndoYNkPproYuT62gMbXqiv/4iaScCwIUnX7p5N3j8PCLvhmLq4FyNh3jXnfnCiZhEqoKiYLi999+490D4kqSGCy1y2093QDutFOPIq+LEZseu0wviHhdZ0wVNO5kVK/8AsTQP3TAN+Qv3agiwE0ppFeglVksJUILdoujf0t0O+U3HdAtFjnJo8xhRMHaJow6bkfnDfwTvX+RX5m0LsZ4IqZALSbz0+6D2g8U+1/TfwEV6TMnubBXPLXQDuN+cXTCeMnlWEwZ16jeLJS4tSVh2DMOZFnHnvG7yYn8ltfs3krXTKrhvDE5kC1LSzLOvZMC5HeG90y271MF0fBGHyblkMz/9WLAd2UWB8wYstXw0XH7ueUPR0zj/AGsp+cU/GuFMUF7TZTr9y8tv9w0/1RiyY7fv/BjjIl0OJ+PSpS5JYCgfZUAAf0jQQImOBjr9Ypc7Bq2X8UmYR1Wz/wDAmBHxSYuhVgejKQfQiGcJ1pGTtPbOiPxHLQXtr37Qmq+JnmnKtz4aARWFUvrNcKOmYA+Z/KDZeIS1GVNfAaesNx4InugMuaq6kYy5dtWNz9PD84DxHHUlEKbs52Rd+7Mfs/M90AYnjxlr7tgfn43hJgFM0+fc3NtT4n9GDryFtRP2LnA2ndlrpqcztX8gNl8B+e8CfszGZ2Y+LNl/v4c4tOF4eBYdY9FAq1EyZuBZV7yBZj66eUUTn47J1HJm6SQiqi8gBFr4eoLDOR4fnCPBKTtptz8I3/KLtKyjQaW8Y+e8zNuuKPc8XDpcmD4lWrJV3fREQuxPQAk/SPmfHsVapqJk593Ym3QbKo8AAPKOwe2/EmlUkuWhAE18ra6lVGe3he1/ARw0tEGZ6SlDsa23TNXMaqt4wKSYOk0wAudomb0PPJFPE5moum8QTKwbDaNQgMBrfs4cYRxGZa5WF7QLiFd2szNa14GlSesbFBeMUSnv7N2yc04EarLGxidJgIjGWA2/s4tXsvVkqpq39xpWa3K6uoB8bMY6f2N+6OaezRv/ACZndJP/ADlx06WL8opmnxBSTorWOUuRrrazkk2/i5+thCyW/j39ItOMKOzIb3QdrdevdFSa+3Ia+Pf4R6HjXudEfkzwva+w6VUnTLoeX1vEFURMYt+gekRKxvGk9sr9A1r9AQAL+YHyiyOmKvuAebJttGSKwroYNZAYimUF9hFM5F9kbW2CzbX02iNAyOJiEq6nQj6Ecx3QQ+Dzt0UsOcCuXT41Ze8jT12ivHkmlrYusVQ9nQ6LimV2SM7ohIBOZ1FjzGp2veDafH5cwe46uOqspHnaOVzUDCFtTQgG40PUaH1EKfhy/QSyv9nZHmpA8+YluRjkScQVcvaaWA5Pr8zr84kl8dThoyqfMg/O8LcKPYSmn6OgVkiUb3VT4qD+EJZ+HSuSgeQiHCWrqqxl0zBT9uY2RPEEi7eQMWak4LmNrPmD+WVt5u1ifICB/NE+2E8OWl6KDiFGJjZEQM3QAepPIRY+GeGBJXQAs2rEbeA7hF2o+H5EoWVR+J8esFTMqDkBv/3A15Kt/FHfi4TqmV2vtJkMftP+7TTmwN28lzHyhHnJsijQaekMsTqjOf3RZRcL57nxNoPwbACdeXX8oG8yidsLDibekN+HZOWSNNeffDhFv3xDJlKgsOUFShfY28I8O8iqtnrJOZ0cZ9us8mpkJfRZRa3Qs2X6II5hKkkmLv7S6sz8TnW2l5ZX+ga/7i0K5mDZJWYbmF5q3WkdHUibswoud4eYLgZqJRZvIQokUDTJipYksbR0SRh5pkUWsIhz3xWl7KcSTfZznFcDeS2o0gOW9o6jiVGs5CIpFTgDqxAEdi8hUvl7CyYXPaFgJPnEcsEE3j2cpU2MbF9LxTsQTS2idZkCyjcXjYvGNGFz9ntaiVLBmCl5ZVb82zIQt+pAMdVlH3d4+e5c2Oh8EcZ5rU85rnaW5O/3GPXoee29r8v0cnotGIAsNbxX5q2OXl9Nv7xdpSKw2EB4lw4Jguu/fFWLMpegMmJ2irwLWmDKiQ8slSDpe+kLpzXMevipV2jzL5R8WQpWtL+8OnMeB/CGuG4pLdxc6/wnQ+XXyhJOl9TC+pXW0PcTSEy9M7Jh+IIQALWHIQc9DKcaqDfyjilFxFUSCMpzrf4Xv8mGo+fhHQsK4pWYqn4b9TceR5x5t+Pkh7k9OfIilxoY1vANPN2BQ9UJX/jofMGA5XszlA6zpzDp+7+uSLTRVYKjXUwUZgG8KXl5l0qY6sGF+0VUezeiHxIzn7zsPkloa4bw5TSP8uTLTvCjN/rOp9YKn4nLW+vlC2q4jQA6/r9CD5ZsvtsB/jx/x0NmmgQNNrQOn4RX5vEiHS5v3awE2Is3L10h8YP2TVnetIsc2rU65gLanuEIMQxFppsNF5Dr3mA2Zjv6cokRYpSU+iTTp7ZJSSxeLCmIZQALWtFanVqSxdmC36m1/Ac4XHiySP426BbBj0sDy77esT5MTvspjLw6Rb3xg90DV3GyUsvtXOgI0N7sd7Lbc2BitYVXOxZ51lRQWyre4HIX5m9hFT9oVQctNLPxZGmtrp75so8gp9Ymvx5mXb+hyzu6UIXzqxZ0+dMW+V5ruL72Zywv32MMpuJDsrd0VijqMqm8WLhfh2ZWMNCsu+rde4R5l5FCdMpUNvSLN7N+HjNvOYcyF6W6xZ+LcOfsiQL2G0OqcSqKnA0AUfSKnVe1CQzGXrY6XtpHlbvJXLRatQtM59MxWcnLTpzEOqKf2iBoIqZUqYSbjUwFImLJJUkHprtFNYlUppATmc12U7SYuu/WBFTLcGNcxAghJgmCx0YRXrj/AMCfZBS6EiCMkCsCrQYpgmCzTJEiR6LR7aB2YdM4Q4v7dRJmm00D4hp2gAvfucWuRz36iLlh913ckW5gXJ5fCAPQARwWVOZGDKSGBBBGhBGoIMdX4P4uE+X71hMWwZR3mwZR0J5cjp0vqYyLS9lwqKRZq2Ya8jpf+8IcQ4OzHRgPLb0ixpUDKDzPKJiNPER05aj0VtRa3SOX1eAlWy5jtv8ALaFc3CJl9LG3lF/xOh949eXgN/rCf9l90Hnzj1MXkv8AZ5mbxp9tFVSiZdSjHv0P0gGtWfKOaRn70ylgfFbb/OLf+y7d8Y1JflF/9Tynizz6wKa5IrGF8cV0ojNJZv5VdT8wRFtkcbNOX3g8o9HW3owuPnEH7Aee0bDDgRCJmU909m1kfqejd52bXMTfne8QdlcxuaBU1Y2BNrj5Wt1h1SYDcAq19AbH9dIbNT9CKqmLZdJYROqQxfDep26EQg4lbRZaXF9WYchyF+p/CHJbFqm3o8rMbkyiQzjNf4V95vQbecKKriSa+kqWyg8yPePgbWHzjamwcL8IUDqNb+JhxSUthew66bwm70ipQVydhU8p2jr73PNqbH+En4rdPkYjWV2alspvzZ9P9zRd2pwSuc5rn3b2332HOOb8c8Ldi5nIxyki6OWLKTfVSbkp4nS48pK8l8ehsQuXf36DKfiYFXlXXYEtcgWBuVBtqT+EV/irEe2q3ZTdQFRT3IoX63hXKYjbnG6y4my+VVxwZRj8eYvkj2nlljaLZQY7OkoFRrW7oUUVNYX5wXHjZrVPRfC0F4rxDUVC2d9OghSuHKVvfWCJjARD28DLrXxN6+zxZDD7R9Y1djzN49afA7VEOnkwG5+gHLpAc0lTcQ2m0xgebhrE6iKFSYGjKaYJosfigmZTFBCx6J5ZuBDBqrOmu8C09rXo7pmLEkDq9t4mVb7RrQDMLRJRYjMkury2KspuPrYjmNNo1EmM/ZiY5GHauGcdFXTCZbK2oK32Yb2PTY+BENJVeQAL7aXjmns3xDspzSSfdmjMO51HLxW/+kRcsXSylgSMqk6c7XIB8/1rBTp9DvytIePNVhewJ1F+diRARo0bRiF1Pn/faA6asuqkWysoIPPXu/W8QVtXoTfn+H0jYl8tI7JkTn5DlMMlggWvyvfUQHV4ZkOnvA3t1EJp3EyqLZ7EeF+8d8QvxgtjYM1gNv7xbjxZX2Q5suN9SOGXQX06RpNe22munjFdm8UPMsqywLc2PdtYRD+11DH4gPAaW77+EVLDk130QvW+h7WZEBdyMltQRc6clHWKfKxWoUu0uY6ZmJy3zBQToBe+w5xYKakMxh2jXsNLjz2jRsNHaFV2B0+sPxJR7O4AFBPqCbNNexI56a98MrHTW5vuf10gtaQIDp8NtPmIjEu7X5XBg6p0bKUkSKya2upPLl3wxkzj4i+hgVpts3UX8Ndo1luR8OvUH8IXUprZrt70NK6tSnp3nzR7o0A5ljooXoSeo6xybiDiCZVvdgEXkik2HieZi68eYpLNEklmPbdoj5RtlCuCW9RaOdlI8jNXGtItwLa2yFUgylkczGsiVrBqLEWS/oqRKu0eZo8eNDaJEth8jyZMgZmjdmvGvZne8USkgW9kTbxoViRKdydiYk/Zm8IZyS+zDadM0gWTiRDAHaJ56aQrnjWGKFrRrpstrS5cyXfTaK+6gMQBEVJUNYi+kTCaICI4nM0aWI1WZbaMZ7x4ywww2SrN4kar00gbQRtKW5tG6RmgzDsTaVOlzB9h1bxsQSPMXHnHQsb44p1zKLvyAXXlz5AecUIUukRvTwM5EmLpbGE3jioEsS5dkUCwa2Z7bDU6DS2w84I4cxppueVNmMzGzIWJJOligv4AgeMV9pEQ9jDIy6rka5TWjolNwszkEg20sLaEnvjJmB26gm+xvext8J8Igw/2j2RUmSyCAAWU5r2Fr2NiL77mGtFxJImW99dzuSDa1hodY9fx/LWtM8rJhtURYVhpVrN3g/LTzEMEo01VrENdbHaxBBB7rGBpmNSkuTNTc6Kcx6Wst/GF9XxnJW+RXb0A79Sb9eUZk8mG+2HGK/0O5YyWyABAoAHQi49LZYyfUqsxANbAX79ST+EUqs4ynPfKFQHuzH1OnyhHV1s575prm/3jb0EIfl4l0ilYLfZ0Gv4hlS75nVSeRNz1Gg1ttyhXO42kLquZ+4LYerWihGXGBWHKF35lP+K0GvHX2x7iHF86aTl/dDourebHX0tAC8Q1YByzXIPWzehYG0AteJqeeV5RK8lN7bH8J/R6a5mN5hZm6sSTG/agx7MmZ+QEYlHCqa3tm60ES2AiUTgIiVE5iJP2gDYCJK7foI8LO2ymNxh0xtyBEZr2iNsRMdxv60jegs4YqjViYnGVRYAQqavjwVsd+K37ZqoZtNJiBrwH+2Rt/iQ5wSxNejtphDm6jwhY0gFwDtflGRkVfQK9hdbhqywChJU8juDvvzEC9lcRkZCsdNzthZFp9GokxhEZGQxMWiIjWDKQZTePIyOZrGC1ndGduvSMjIS0gDwup5RiqnSMjIHRx4So2ERPNA5CPIyGJGokR9NIjmNGRkLX8hv0RZo1ZYyMhoJtKpeZggpcWjIyF3TAZE9LaIJqxkZBY6b9mo8ly9YKzxkZB0tmm+8RskexkJXvRxFliN0j2MhqZpAyx4TGRkMRhreMLRkZGnH/2Q=="/>
          <p:cNvSpPr>
            <a:spLocks noChangeAspect="1" noChangeArrowheads="1"/>
          </p:cNvSpPr>
          <p:nvPr/>
        </p:nvSpPr>
        <p:spPr bwMode="auto">
          <a:xfrm>
            <a:off x="120650" y="-1054100"/>
            <a:ext cx="2409825" cy="1895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1459" name="Picture 19" descr="http://www.guiadejardineria.com/wp-content/uploads/2009/11/como-cuidar-las-rosas-mas-bellas-01-p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57290" y="1857364"/>
            <a:ext cx="1968000" cy="1476000"/>
          </a:xfrm>
          <a:prstGeom prst="can">
            <a:avLst/>
          </a:prstGeom>
          <a:noFill/>
        </p:spPr>
      </p:pic>
      <p:pic>
        <p:nvPicPr>
          <p:cNvPr id="35" name="Picture 17" descr="http://1.bp.blogspot.com/_aArrR20yR3g/TUMyQNBPQiI/AAAAAAAAExA/bvy306BSVAA/s1600/rosas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71604" y="1000108"/>
            <a:ext cx="1487999" cy="1116000"/>
          </a:xfrm>
          <a:prstGeom prst="can">
            <a:avLst>
              <a:gd name="adj" fmla="val 46459"/>
            </a:avLst>
          </a:prstGeom>
          <a:noFill/>
        </p:spPr>
      </p:pic>
      <p:pic>
        <p:nvPicPr>
          <p:cNvPr id="61461" name="Picture 21" descr="http://1.bp.blogspot.com/_X9P4l4rQMg4/S_w1FJkKdJI/AAAAAAAAAAU/5euUvfWz6Oc/s1600/foto-rosa-roja1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85918" y="357166"/>
            <a:ext cx="1142229" cy="1008000"/>
          </a:xfrm>
          <a:prstGeom prst="can">
            <a:avLst>
              <a:gd name="adj" fmla="val 50000"/>
            </a:avLst>
          </a:prstGeom>
          <a:noFill/>
        </p:spPr>
      </p:pic>
      <p:pic>
        <p:nvPicPr>
          <p:cNvPr id="61463" name="Picture 23" descr="http://www.infoflor.es/wp-content/uploads/rosas-blancas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643306" y="1357298"/>
            <a:ext cx="1872000" cy="1404000"/>
          </a:xfrm>
          <a:prstGeom prst="can">
            <a:avLst/>
          </a:prstGeom>
          <a:noFill/>
        </p:spPr>
      </p:pic>
      <p:pic>
        <p:nvPicPr>
          <p:cNvPr id="38" name="Picture 2" descr="http://3.bp.blogspot.com/_qaKbMbSUNT0/TGmyig-lPHI/AAAAAAAAAg0/IovecDVj3xM/s1600/Rosa+colores+modif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57356" y="1000108"/>
            <a:ext cx="5440915" cy="4104000"/>
          </a:xfrm>
          <a:prstGeom prst="can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2357422" y="285728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000" dirty="0" smtClean="0">
                <a:solidFill>
                  <a:srgbClr val="FFFF00"/>
                </a:solidFill>
                <a:latin typeface="Forte" pitchFamily="66" charset="0"/>
                <a:ea typeface="Times New Roman" pitchFamily="18" charset="0"/>
                <a:cs typeface="Arial" pitchFamily="34" charset="0"/>
              </a:rPr>
              <a:t>con tu sonrisa me quedo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000" dirty="0" smtClean="0">
                <a:solidFill>
                  <a:srgbClr val="FFFF00"/>
                </a:solidFill>
                <a:latin typeface="Forte" pitchFamily="66" charset="0"/>
                <a:cs typeface="Arial" pitchFamily="34" charset="0"/>
              </a:rPr>
              <a:t>si tu no estás</a:t>
            </a:r>
          </a:p>
        </p:txBody>
      </p:sp>
    </p:spTree>
  </p:cSld>
  <p:clrMapOvr>
    <a:masterClrMapping/>
  </p:clrMapOvr>
  <p:transition spd="med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1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ES_tradnl" sz="2400" dirty="0" smtClean="0">
                <a:latin typeface="Forte" pitchFamily="66" charset="0"/>
              </a:rPr>
              <a:t>    </a:t>
            </a:r>
            <a:r>
              <a:rPr lang="es-ES_tradnl" sz="2400" dirty="0">
                <a:latin typeface="Forte" pitchFamily="66" charset="0"/>
              </a:rPr>
              <a:t> </a:t>
            </a:r>
            <a:r>
              <a:rPr lang="es-ES_tradnl" sz="2400" dirty="0" smtClean="0">
                <a:latin typeface="Forte" pitchFamily="66" charset="0"/>
              </a:rPr>
              <a:t> 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             MÚSICA  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    POR ESO SI  TE  VAS 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   MANUEL CARRASCO  </a:t>
            </a: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               DISEÑO 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   MARÍA TERESA ESPÍN  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orte" pitchFamily="66" charset="0"/>
              </a:rPr>
              <a:t>  </a:t>
            </a: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  <a:t>        </a:t>
            </a:r>
            <a:r>
              <a:rPr lang="es-ES_tradnl" sz="36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  <a:t>2013</a:t>
            </a:r>
          </a:p>
        </p:txBody>
      </p:sp>
      <p:pic>
        <p:nvPicPr>
          <p:cNvPr id="4" name="Picture 1" descr="C:\Users\abuelitos\Documents\BUSCANDO\backgroundcloudshttpi264_photobucket_comalbumsii183adiaz2008backgroundclouds_gif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3373" y="714356"/>
            <a:ext cx="6060627" cy="45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857356" y="257151"/>
            <a:ext cx="435281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Forte" pitchFamily="66" charset="0"/>
                <a:ea typeface="Times New Roman" pitchFamily="18" charset="0"/>
                <a:cs typeface="Arial" pitchFamily="34" charset="0"/>
              </a:rPr>
              <a:t>Con tu sonrisa me quedo...   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Forte" pitchFamily="66" charset="0"/>
              <a:cs typeface="Arial" pitchFamily="34" charset="0"/>
            </a:endParaRPr>
          </a:p>
        </p:txBody>
      </p:sp>
      <p:pic>
        <p:nvPicPr>
          <p:cNvPr id="3079" name="Picture 7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000372"/>
            <a:ext cx="333375" cy="476250"/>
          </a:xfrm>
          <a:prstGeom prst="rect">
            <a:avLst/>
          </a:prstGeom>
          <a:noFill/>
        </p:spPr>
      </p:pic>
      <p:pic>
        <p:nvPicPr>
          <p:cNvPr id="3084" name="Picture 12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pic>
        <p:nvPicPr>
          <p:cNvPr id="17" name="Picture 17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5643578"/>
            <a:ext cx="1524000" cy="600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FOTOS Y MOVIMIENTOS\luces-en-movimiento-6824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5157000" cy="6876000"/>
          </a:xfrm>
          <a:prstGeom prst="rect">
            <a:avLst/>
          </a:prstGeom>
          <a:noFill/>
        </p:spPr>
      </p:pic>
      <p:pic>
        <p:nvPicPr>
          <p:cNvPr id="13" name="Picture 2" descr="J:\FOTOS Y MOVIMIENTOS\fondos-rejalarse-4034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7000" y="0"/>
            <a:ext cx="5157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5720" y="1714488"/>
            <a:ext cx="5509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b="1" i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58" y="2500306"/>
            <a:ext cx="46005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357290" y="3214686"/>
            <a:ext cx="3623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>
              <a:solidFill>
                <a:schemeClr val="accent6"/>
              </a:solidFill>
              <a:latin typeface="Arial Black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643043" y="4324116"/>
            <a:ext cx="3404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 descr="J:\ICONOS\slide0015_image02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643182"/>
            <a:ext cx="2418775" cy="140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333</Words>
  <Application>Microsoft Office PowerPoint</Application>
  <PresentationFormat>Presentación en pantalla (4:3)</PresentationFormat>
  <Paragraphs>122</Paragraphs>
  <Slides>32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41" baseType="lpstr">
      <vt:lpstr>Arial</vt:lpstr>
      <vt:lpstr>Calibri</vt:lpstr>
      <vt:lpstr>Forte</vt:lpstr>
      <vt:lpstr>Times New Roman</vt:lpstr>
      <vt:lpstr>Arial Rounded MT Bold</vt:lpstr>
      <vt:lpstr>Arial Black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465</cp:revision>
  <dcterms:created xsi:type="dcterms:W3CDTF">2011-09-02T20:53:22Z</dcterms:created>
  <dcterms:modified xsi:type="dcterms:W3CDTF">2013-02-03T19:02:08Z</dcterms:modified>
</cp:coreProperties>
</file>