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56" r:id="rId3"/>
    <p:sldId id="331" r:id="rId4"/>
    <p:sldId id="258" r:id="rId5"/>
    <p:sldId id="266" r:id="rId6"/>
    <p:sldId id="260" r:id="rId7"/>
    <p:sldId id="286" r:id="rId8"/>
    <p:sldId id="301" r:id="rId9"/>
    <p:sldId id="271" r:id="rId10"/>
    <p:sldId id="276" r:id="rId11"/>
    <p:sldId id="287" r:id="rId12"/>
    <p:sldId id="288" r:id="rId13"/>
    <p:sldId id="289" r:id="rId14"/>
    <p:sldId id="290" r:id="rId15"/>
    <p:sldId id="305" r:id="rId16"/>
    <p:sldId id="326" r:id="rId17"/>
    <p:sldId id="295" r:id="rId18"/>
    <p:sldId id="303" r:id="rId19"/>
    <p:sldId id="308" r:id="rId20"/>
    <p:sldId id="306" r:id="rId21"/>
    <p:sldId id="296" r:id="rId22"/>
    <p:sldId id="328" r:id="rId23"/>
    <p:sldId id="315" r:id="rId24"/>
    <p:sldId id="314" r:id="rId25"/>
    <p:sldId id="311" r:id="rId26"/>
    <p:sldId id="318" r:id="rId27"/>
    <p:sldId id="320" r:id="rId28"/>
    <p:sldId id="321" r:id="rId29"/>
    <p:sldId id="327" r:id="rId30"/>
    <p:sldId id="324" r:id="rId31"/>
    <p:sldId id="316" r:id="rId32"/>
    <p:sldId id="322" r:id="rId33"/>
    <p:sldId id="325" r:id="rId34"/>
    <p:sldId id="332" r:id="rId35"/>
  </p:sldIdLst>
  <p:sldSz cx="9144000" cy="6858000" type="screen4x3"/>
  <p:notesSz cx="6858000" cy="9144000"/>
  <p:embeddedFontLst>
    <p:embeddedFont>
      <p:font typeface="Calibri" pitchFamily="34" charset="0"/>
      <p:regular r:id="rId37"/>
      <p:bold r:id="rId38"/>
      <p:italic r:id="rId39"/>
      <p:boldItalic r:id="rId40"/>
    </p:embeddedFont>
    <p:embeddedFont>
      <p:font typeface="Algerian" pitchFamily="82" charset="0"/>
      <p:regular r:id="rId41"/>
    </p:embeddedFont>
    <p:embeddedFont>
      <p:font typeface="Blackadder ITC" pitchFamily="82" charset="0"/>
      <p:regular r:id="rId42"/>
    </p:embeddedFont>
    <p:embeddedFont>
      <p:font typeface="Bodoni MT" pitchFamily="18" charset="0"/>
      <p:regular r:id="rId43"/>
      <p:bold r:id="rId44"/>
      <p:italic r:id="rId45"/>
      <p:boldItalic r:id="rId46"/>
    </p:embeddedFont>
    <p:embeddedFont>
      <p:font typeface="Berlin Sans FB Demi" pitchFamily="34" charset="0"/>
      <p:bold r:id="rId47"/>
    </p:embeddedFont>
  </p:embeddedFontLst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EoVjyEkGRuv7CyGxEwv3Q==" hashData="CS7ig9Yv4nDs4u+1KaQEUhijto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35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7.fntdata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95B51-D13C-4C0D-AD61-DAE859289593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8303F-A087-4965-A431-1A4AFD0B26B4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22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23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8303F-A087-4965-A431-1A4AFD0B26B4}" type="slidenum">
              <a:rPr lang="es-ES_tradnl" smtClean="0"/>
              <a:pPr/>
              <a:t>25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0CD549-9032-4FC3-B352-969E5E6AEA9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569E9-EA85-45DC-A1EB-9DF2886C5D1D}" type="datetimeFigureOut">
              <a:rPr lang="es-ES_tradnl" smtClean="0"/>
              <a:pPr/>
              <a:t>18/05/2013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3D033-82C3-4220-9886-BC0FC145266C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A6DBFB-E80A-4101-BD95-2F614B84798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otectorespantalla.com.mx/download_file.php?file=Li4vYXJjaGl2b3MvaXRlbXMvMTI0ODE0Njc5OV9yZWxvai1lc21lcmFsZGEuZXhl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es.wikipedia.org/wiki/Archivo:Paco_Iba%C3%B1ez_005.JPG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7" name="Picture 3" descr="J:\CARPETA PLANTILLAS\Petalos%20rosa%20de%20flore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79630" y="2967335"/>
            <a:ext cx="1847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endParaRPr lang="es-ES" sz="5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  <a:p>
            <a:pPr algn="ctr"/>
            <a:endParaRPr lang="es-E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352452" y="1928802"/>
            <a:ext cx="44391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  <a:ea typeface="Adobe Fan Heiti Std B" pitchFamily="34" charset="-128"/>
              </a:rPr>
              <a:t>Pensando en ti</a:t>
            </a:r>
            <a:endParaRPr lang="es-ES" sz="5400" b="1" cap="none" spc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  <a:ea typeface="Adobe Fan Heiti Std B" pitchFamily="34" charset="-128"/>
            </a:endParaRPr>
          </a:p>
        </p:txBody>
      </p:sp>
      <p:pic>
        <p:nvPicPr>
          <p:cNvPr id="9" name="Picture 2" descr="http://www.fondos7.net/wallpaper-original/wallpapers/un-hombre-apuesto-fumando-80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3643314"/>
            <a:ext cx="6438900" cy="40195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8" name="Picture 4" descr="J:\HACER PPS\CHICAS\526707_234372293354656_1722354437_n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898000"/>
            <a:ext cx="4018462" cy="396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642910" y="214290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randomBar dir="vert"/>
    <p:sndAc>
      <p:stSnd>
        <p:snd r:embed="rId3" name="Paco Ibáñez - Palabras para Jul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esktop\Tenerife (Canarias) 16 al 25 de Diciembre 2011 103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2" descr="C:\Users\abuelitos\Desktop\Tenerife (Canarias) 16 al 25 de Diciembre 2011 103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6" name="Picture 2" descr="C:\Users\abuelitos\Desktop\Tenerife (Canarias) 16 al 25 de Diciembre 2011 103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0"/>
            <a:ext cx="9216000" cy="6912000"/>
          </a:xfrm>
          <a:prstGeom prst="rect">
            <a:avLst/>
          </a:prstGeom>
          <a:noFill/>
        </p:spPr>
      </p:pic>
      <p:pic>
        <p:nvPicPr>
          <p:cNvPr id="7" name="Picture 2" descr="C:\Users\abuelitos\Desktop\Tenerife (Canarias) 16 al 25 de Diciembre 2011 103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2000" y="-54000"/>
            <a:ext cx="9216000" cy="69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643702" y="6286520"/>
            <a:ext cx="21431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1400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400" dirty="0"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13532" y="28572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3074" name="Picture 2" descr="http://4.bp.blogspot.com/_nVALrhF6Umg/TEm2dVafDgI/AAAAAAAABBY/xWJCLyoL-I8/s1600/regresar-a-m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928670"/>
            <a:ext cx="4207320" cy="558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picantito.com/regresar-muj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357562"/>
            <a:ext cx="4267200" cy="30956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picantito.com/regresar-muj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928934"/>
            <a:ext cx="4267200" cy="309562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www.picantito.com/regresar-muj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2857496"/>
            <a:ext cx="4267200" cy="30956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84974" y="357166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0" name="Picture 2" descr="J:\FOTOS Y MOVIMIENTOS\slide0013_image0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0"/>
            <a:ext cx="8761361" cy="669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2770" name="Picture 2" descr="http://1.bp.blogspot.com/_BvtIn-cgguc/TKfQKweNizI/AAAAAAAAAFQ/4Bxzn1dMhT0/s1600/lobo-solitari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786190"/>
            <a:ext cx="2267672" cy="29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28774" y="28572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1506" name="Picture 2" descr="http://i4.ytimg.com/vi/ZWOfe2eO49c/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428736"/>
            <a:ext cx="4608000" cy="345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28774" y="357166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36866" name="Picture 2" descr="http://1.bp.blogspot.com/-0cWHmizw8-Y/TlI-eZxSWlI/AAAAAAAAAxE/_w2go3kfG88/s400/fondos-angeles+%255BResolucion+de+Escritorio%255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42852"/>
            <a:ext cx="4463999" cy="3348000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  <a:softEdge rad="635000"/>
          </a:effectLst>
        </p:spPr>
      </p:pic>
      <p:pic>
        <p:nvPicPr>
          <p:cNvPr id="5" name="Picture 2" descr="http://1.bp.blogspot.com/-ISDzRaE12Kk/Tp3OwFEZPXI/AAAAAAAAAMM/icll6aPNRbI/s1600/Perdi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572000" y="0"/>
            <a:ext cx="4184828" cy="457200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00034" y="6215082"/>
            <a:ext cx="140936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J:\TENERIFE - LA GOMERA - 16 al 25 de Diciembre  - 2011\Tenerife (Canarias) 16 al 25 de Diciembre 2011 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58" y="6215082"/>
            <a:ext cx="14991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400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65539" name="Picture 3" descr="J:\CHICAS\8yugk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00174"/>
            <a:ext cx="2158650" cy="324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858148" y="6215082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3.bp.blogspot.com/_aqmkgNc3PIs/TGX5p2XM9iI/AAAAAAAABAQ/tYDCVmco3kg/s1600/LosHombresdJaneAusten_Darcy+en+Lond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18000"/>
            <a:ext cx="9960555" cy="6876000"/>
          </a:xfrm>
          <a:prstGeom prst="rect">
            <a:avLst/>
          </a:prstGeom>
          <a:noFill/>
        </p:spPr>
      </p:pic>
      <p:pic>
        <p:nvPicPr>
          <p:cNvPr id="32771" name="Picture 3" descr="J:\CHICAS\Bec Winnel el encanto oculto de la vida 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0"/>
            <a:ext cx="1826460" cy="262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27815" y="6215082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http://images.nationalgeographic.com/wpf/media-live/photos/000/267/custom/26757_1600x1200-wallpaper-cb12858615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368000" cy="7776000"/>
          </a:xfrm>
          <a:prstGeom prst="rect">
            <a:avLst/>
          </a:prstGeom>
          <a:noFill/>
        </p:spPr>
      </p:pic>
      <p:pic>
        <p:nvPicPr>
          <p:cNvPr id="5" name="Picture 2" descr="http://www.fondos7.net/wallpaper-original/wallpapers/un-hombre-apuesto-fumando-8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3429000"/>
            <a:ext cx="6438900" cy="40195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57158" y="357166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J:\TENERIFE - LA GOMERA - 16 al 25 de Diciembre  - 2011\Tenerife (Canarias) 16 al 25 de Diciembre 2011 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858016" y="6215082"/>
            <a:ext cx="18806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400" dirty="0"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4973" y="6215082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60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J:\TENERIFE - LA GOMERA - 16 al 25 de Diciembre  - 2011\Tenerife (Canarias) 16 al 25 de Diciembre 2011 0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588000" y="-4191000"/>
            <a:ext cx="4848000" cy="3636000"/>
          </a:xfrm>
          <a:prstGeom prst="rect">
            <a:avLst/>
          </a:prstGeom>
          <a:noFill/>
        </p:spPr>
      </p:pic>
      <p:pic>
        <p:nvPicPr>
          <p:cNvPr id="47107" name="Picture 3" descr="J:\TENERIFE - LA GOMERA - 16 al 25 de Diciembre  - 2011\Tenerife (Canarias) 16 al 25 de Diciembre 2011 0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572264" y="6143644"/>
            <a:ext cx="18806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400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47109" name="Picture 5" descr="http://2.bp.blogspot.com/-aoLeEcM6Kv0/TVnQs8GMpiI/AAAAAAAAYZo/4r6QSE9_c60/s1600/amigo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3857628"/>
            <a:ext cx="4424909" cy="320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828773" y="28572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J:\TENERIFE - LA GOMERA - 16 al 25 de Diciembre  - 2011\Tenerife (Canarias) 16 al 25 de Diciembre 2011 1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786578" y="62865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400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48132" name="Picture 4" descr="http://seduccionysuperacion.com/wp-content/uploads/2011/06/amig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3714752"/>
            <a:ext cx="5105400" cy="38290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56411" y="214290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J:\TENERIFE - LA GOMERA - 16 al 25 de Diciembre  - 2011\Tenerife (Canarias) 16 al 25 de Diciembre 2011 2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2.bp.blogspot.com/-2p4VcrTcJUM/TkHN6pXt3JI/AAAAAAAAEXc/O-Cmt8wSWLw/s1600/33507_425551519722_233077629722_4647093_2847672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3929066"/>
            <a:ext cx="4762500" cy="34099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6715140" y="6286520"/>
            <a:ext cx="14991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400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49155" name="Picture 3" descr="J:\CHICOS\ZZ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3286124"/>
            <a:ext cx="2628790" cy="162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13535" y="28572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6" name="Picture 8" descr="http://img21.imageshack.us/img21/4140/noruego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2974" y="-285776"/>
            <a:ext cx="10260006" cy="7704000"/>
          </a:xfrm>
          <a:prstGeom prst="roundRect">
            <a:avLst/>
          </a:prstGeom>
          <a:noFill/>
        </p:spPr>
      </p:pic>
      <p:pic>
        <p:nvPicPr>
          <p:cNvPr id="7" name="Picture 6" descr="http://fotos0.mundofotos.net/2009/22_01_2009/mio_amore1232636271/corazon-de-are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000108"/>
            <a:ext cx="4478760" cy="514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14282" y="214290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3250" name="Picture 2" descr="J:\CHICAS\im-137-img218614_perigos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3613" y="1090613"/>
            <a:ext cx="4676775" cy="46767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4973" y="357166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5" name="Picture 3" descr="J:\FOTOS NUEVAS PPS\5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2" descr="http://3.bp.blogspot.com/_aqmkgNc3PIs/TGX5p2XM9iI/AAAAAAAABAQ/tYDCVmco3kg/s1600/LosHombresdJaneAusten_Darcy+en+Londr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14478" y="3000372"/>
            <a:ext cx="5892894" cy="406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3" descr="J:\CHICAS\Bec Winnel el encanto oculto de la vida 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1571612"/>
            <a:ext cx="1826460" cy="2628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428596" y="5143512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J:\TENERIFE - LA GOMERA - 16 al 25 de Diciembre  - 2011\Tenerife (Canarias) 16 al 25 de Diciembre 2011 1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500826" y="6286520"/>
            <a:ext cx="14991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solidFill>
                  <a:schemeClr val="bg1"/>
                </a:solidFill>
                <a:latin typeface="Blackadder ITC" pitchFamily="82" charset="0"/>
              </a:rPr>
              <a:t>Fotografía Mari Tere</a:t>
            </a:r>
            <a:endParaRPr lang="es-ES_tradnl" sz="1400" dirty="0">
              <a:solidFill>
                <a:schemeClr val="bg1"/>
              </a:solidFill>
              <a:latin typeface="Blackadder ITC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858016" y="6000768"/>
            <a:ext cx="10428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 smtClean="0">
                <a:solidFill>
                  <a:schemeClr val="bg1"/>
                </a:solidFill>
              </a:rPr>
              <a:t>El Teide</a:t>
            </a:r>
            <a:endParaRPr lang="es-ES_tradnl" sz="1400" dirty="0">
              <a:solidFill>
                <a:schemeClr val="bg1"/>
              </a:solidFill>
            </a:endParaRPr>
          </a:p>
        </p:txBody>
      </p:sp>
      <p:pic>
        <p:nvPicPr>
          <p:cNvPr id="9" name="Picture 2" descr="http://www.fondos7.net/wallpaper-original/wallpapers/un-hombre-apuesto-fumando-80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785850" y="3286124"/>
            <a:ext cx="5786478" cy="40195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13535" y="214290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3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0663" name="Picture 7" descr="J:\CHICAS\f6814396yh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500042"/>
            <a:ext cx="3690000" cy="590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blogsdelagente.com/blogfiles/unhombrellamadoamor/Fondo_de_escritorio_con_tematica_Debian-Vela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071810"/>
            <a:ext cx="2832000" cy="283838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28773" y="28572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Sample Pictures\Autumn Lea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66562" name="Picture 2" descr="http://mapiemsa.files.wordpress.com/2011/07/entrelasfloresdlaprimavera.jpg?w=640&amp;h=4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3857628"/>
            <a:ext cx="5264904" cy="392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27815" y="0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1.bp.blogspot.com/_JWe2eyCP9kc/TNZjwfodB3I/AAAAAAAAIgk/uI7Q6SDj1_Q/s1600/IMG_3688+%5BResolucion+de+Escritorio%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9753600" cy="7315200"/>
          </a:xfrm>
          <a:prstGeom prst="rect">
            <a:avLst/>
          </a:prstGeom>
          <a:noFill/>
        </p:spPr>
      </p:pic>
      <p:pic>
        <p:nvPicPr>
          <p:cNvPr id="60417" name="Picture 1" descr="J:\CHICAS\slide0005_image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2857496"/>
            <a:ext cx="2413572" cy="381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072462" y="6581001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3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7346" name="Picture 2" descr="J:\CHICAS\us014-5g1R7kixwwYl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0"/>
            <a:ext cx="4666940" cy="68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7347" name="Picture 3" descr="J:\CARPETA FLORES\hojaplataneroflotalgcl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85728"/>
            <a:ext cx="1332000" cy="1332000"/>
          </a:xfrm>
          <a:prstGeom prst="rect">
            <a:avLst/>
          </a:prstGeom>
          <a:noFill/>
        </p:spPr>
      </p:pic>
      <p:pic>
        <p:nvPicPr>
          <p:cNvPr id="57348" name="Picture 4" descr="J:\CARPETA FLORES\hojaplataneroflotalgcl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1714488"/>
            <a:ext cx="1332000" cy="1332000"/>
          </a:xfrm>
          <a:prstGeom prst="rect">
            <a:avLst/>
          </a:prstGeom>
          <a:noFill/>
        </p:spPr>
      </p:pic>
      <p:pic>
        <p:nvPicPr>
          <p:cNvPr id="57349" name="Picture 5" descr="J:\CARPETA FLORES\hojaplataneroflotalgcl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500306"/>
            <a:ext cx="1332000" cy="1332000"/>
          </a:xfrm>
          <a:prstGeom prst="rect">
            <a:avLst/>
          </a:prstGeom>
          <a:noFill/>
        </p:spPr>
      </p:pic>
      <p:pic>
        <p:nvPicPr>
          <p:cNvPr id="57350" name="Picture 6" descr="J:\CARPETA FLORES\hojaplataneroflotalgcl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3714752"/>
            <a:ext cx="1332000" cy="1332000"/>
          </a:xfrm>
          <a:prstGeom prst="rect">
            <a:avLst/>
          </a:prstGeom>
          <a:noFill/>
        </p:spPr>
      </p:pic>
      <p:pic>
        <p:nvPicPr>
          <p:cNvPr id="57351" name="Picture 7" descr="J:\CARPETA FLORES\hojaplataneroflotalgcl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214818"/>
            <a:ext cx="1332000" cy="1332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 rot="10800000" flipV="1">
            <a:off x="3071802" y="5857892"/>
            <a:ext cx="75373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  <p:pic>
        <p:nvPicPr>
          <p:cNvPr id="11" name="Picture 3" descr="J:\CARPETA FLORES\hojaplataneroflotalgcl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214422"/>
            <a:ext cx="1332000" cy="1332000"/>
          </a:xfrm>
          <a:prstGeom prst="rect">
            <a:avLst/>
          </a:prstGeom>
          <a:noFill/>
        </p:spPr>
      </p:pic>
      <p:pic>
        <p:nvPicPr>
          <p:cNvPr id="12" name="Picture 3" descr="J:\CARPETA FLORES\hojaplataneroflotalgcl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357166"/>
            <a:ext cx="1332000" cy="1332000"/>
          </a:xfrm>
          <a:prstGeom prst="rect">
            <a:avLst/>
          </a:prstGeom>
          <a:noFill/>
        </p:spPr>
      </p:pic>
      <p:pic>
        <p:nvPicPr>
          <p:cNvPr id="13" name="Picture 3" descr="J:\CARPETA FLORES\hojaplataneroflotalgcl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071810"/>
            <a:ext cx="1332000" cy="1332000"/>
          </a:xfrm>
          <a:prstGeom prst="rect">
            <a:avLst/>
          </a:prstGeom>
          <a:noFill/>
        </p:spPr>
      </p:pic>
      <p:pic>
        <p:nvPicPr>
          <p:cNvPr id="14" name="Picture 3" descr="J:\CARPETA FLORES\hojaplataneroflotalgcl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5143512"/>
            <a:ext cx="1332000" cy="1332000"/>
          </a:xfrm>
          <a:prstGeom prst="rect">
            <a:avLst/>
          </a:prstGeom>
          <a:noFill/>
        </p:spPr>
      </p:pic>
      <p:pic>
        <p:nvPicPr>
          <p:cNvPr id="15" name="Picture 3" descr="J:\CARPETA FLORES\hojaplataneroflotalgcl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4929198"/>
            <a:ext cx="1332000" cy="133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052" name="Picture 4" descr="J:\VARIOS\ventanas-abierta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857232"/>
            <a:ext cx="4572000" cy="3219450"/>
          </a:xfrm>
          <a:prstGeom prst="rect">
            <a:avLst/>
          </a:prstGeom>
          <a:noFill/>
        </p:spPr>
      </p:pic>
      <p:pic>
        <p:nvPicPr>
          <p:cNvPr id="8" name="Picture 2" descr="http://3.bp.blogspot.com/_aqmkgNc3PIs/TGX5p2XM9iI/AAAAAAAABAQ/tYDCVmco3kg/s1600/LosHombresdJaneAusten_Darcy+en+Londre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2500306"/>
            <a:ext cx="5892894" cy="406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9" name="Picture 3" descr="J:\CHICAS\Bec Winnel el encanto oculto de la vida 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1857364"/>
            <a:ext cx="1851480" cy="266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84973" y="28572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TENERIFE - LA GOMERA - 16 al 25 de Diciembre  - 2011\Tenerife (Canarias) 16 al 25 de Diciembre 2011 0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714876" y="6500834"/>
            <a:ext cx="4696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_tradnl" dirty="0" smtClean="0">
              <a:latin typeface="Blackadder ITC" pitchFamily="82" charset="0"/>
            </a:endParaRPr>
          </a:p>
          <a:p>
            <a:endParaRPr lang="es-ES_tradnl" dirty="0" smtClean="0">
              <a:latin typeface="Blackadder ITC" pitchFamily="82" charset="0"/>
            </a:endParaRPr>
          </a:p>
          <a:p>
            <a:endParaRPr lang="es-ES_tradnl" dirty="0">
              <a:latin typeface="Blackadder ITC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715140" y="6357958"/>
            <a:ext cx="20717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 smtClean="0">
                <a:solidFill>
                  <a:schemeClr val="bg1"/>
                </a:solidFill>
                <a:latin typeface="Blackadder ITC" pitchFamily="82" charset="0"/>
              </a:rPr>
              <a:t>Fotografía Mari  Tere</a:t>
            </a:r>
            <a:endParaRPr lang="es-ES_tradnl" sz="1400" dirty="0"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030" name="Picture 6" descr="J:\PAREJAS\amor20[2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5500702"/>
            <a:ext cx="2775032" cy="172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2" name="Picture 2" descr="http://www.fondos7.net/recorte/536e12002f36b077582f5aa96ed1ef0a/hombre-rompecorazones_1440x9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-357214"/>
            <a:ext cx="4200603" cy="262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 rot="1753040">
            <a:off x="684973" y="214290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4" descr="http://1.bp.blogspot.com/-juv7QIFjL-Q/TeZnj2LkQJI/AAAAAAAAAQg/B6Pgo4sYsTo/s1600/amigo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4648200" cy="3105150"/>
          </a:xfrm>
          <a:prstGeom prst="rect">
            <a:avLst/>
          </a:prstGeom>
          <a:noFill/>
        </p:spPr>
      </p:pic>
      <p:pic>
        <p:nvPicPr>
          <p:cNvPr id="5" name="Picture 4" descr="http://www.protectorespantalla.com.mx/imagen.php?item_id=230&amp;w=40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2928934"/>
            <a:ext cx="3810000" cy="36195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7757335" y="28572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3" descr="J:\FOTOS PARA PPS\5549533-m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0"/>
            <a:ext cx="9874296" cy="6912000"/>
          </a:xfrm>
          <a:prstGeom prst="rect">
            <a:avLst/>
          </a:prstGeom>
          <a:noFill/>
        </p:spPr>
      </p:pic>
      <p:pic>
        <p:nvPicPr>
          <p:cNvPr id="5" name="Picture 5" descr="J:\PAREJAS\frases_bonitas_de_amor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4214818"/>
            <a:ext cx="3867150" cy="28194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27815" y="214290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J:\FOTOS PARA PPS\slide0029_image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10128000" cy="7596000"/>
          </a:xfrm>
          <a:prstGeom prst="rect">
            <a:avLst/>
          </a:prstGeom>
          <a:noFill/>
        </p:spPr>
      </p:pic>
      <p:pic>
        <p:nvPicPr>
          <p:cNvPr id="62467" name="Picture 3" descr="J:\PAREJAS\parejas1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4786322"/>
            <a:ext cx="2854886" cy="25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390268" y="28572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10416 -0.0020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-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0.00261 -0.64676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3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http://1.bp.blogspot.com/_JWe2eyCP9kc/TNZjwfodB3I/AAAAAAAAIgk/uI7Q6SDj1_Q/s1600/IMG_3688+%5BResolucion+de+Escritorio%5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30724" name="Picture 4" descr="J:\CHICOS\slide0098_image1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4357694"/>
            <a:ext cx="2638409" cy="327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8001024" y="6215082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54274" name="Picture 2" descr="J:\CHICAS\imageCAMUIAZL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500042"/>
            <a:ext cx="4496839" cy="55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56411" y="357166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J:\FOTOS PARA PPS\slide0035_image0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6301" cy="6948000"/>
          </a:xfrm>
          <a:prstGeom prst="rect">
            <a:avLst/>
          </a:prstGeom>
          <a:noFill/>
        </p:spPr>
      </p:pic>
      <p:pic>
        <p:nvPicPr>
          <p:cNvPr id="6" name="Picture 2" descr="http://3.bp.blogspot.com/_aqmkgNc3PIs/TGX5p2XM9iI/AAAAAAAABAQ/tYDCVmco3kg/s1600/LosHombresdJaneAusten_Darcy+en+Lond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2790000"/>
            <a:ext cx="5892894" cy="406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3" descr="J:\CHICAS\Bec Winnel el encanto oculto de la vida 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714488"/>
            <a:ext cx="1851480" cy="266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143768" y="635795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60418" name="Picture 2" descr="J:\CARPETA FLORES\ROSAS%20CLARAS%20EM%20VASO%20DE%20CRISTAL%20ROXO%20TRANSPARENT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928670"/>
            <a:ext cx="5370166" cy="4860000"/>
          </a:xfrm>
          <a:prstGeom prst="rect">
            <a:avLst/>
          </a:prstGeom>
          <a:noFill/>
        </p:spPr>
      </p:pic>
      <p:pic>
        <p:nvPicPr>
          <p:cNvPr id="8" name="Picture 2" descr="http://www.fondos7.net/wallpaper-original/wallpapers/un-hombre-apuesto-fumando-8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286124"/>
            <a:ext cx="6438900" cy="40195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757335" y="28572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J:\PAREJAS\slide0005_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4973" y="6143644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349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dk1"/>
          </a:fillRef>
          <a:effectRef idx="0">
            <a:scrgbClr r="0" g="0" b="0"/>
          </a:effectRef>
          <a:fontRef idx="major"/>
        </p:style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s-ES_tradnl" dirty="0" smtClean="0"/>
              <a:t>              </a:t>
            </a:r>
          </a:p>
          <a:p>
            <a:pPr>
              <a:buNone/>
            </a:pPr>
            <a:r>
              <a:rPr lang="es-ES_tradnl" sz="2800" dirty="0" smtClean="0">
                <a:latin typeface="Bodoni MT" pitchFamily="18" charset="0"/>
              </a:rPr>
              <a:t>                                                                   </a:t>
            </a:r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</a:rPr>
              <a:t>Música: 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</a:rPr>
              <a:t>                                                          Palabras para Julia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</a:rPr>
              <a:t>                                                          Cantada por 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</a:rPr>
              <a:t>                                                          Paco Ibáñez 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</a:rPr>
              <a:t>                                                          Basado en el Poema de 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</a:rPr>
              <a:t>                                                          José Agustín Goytisolo    </a:t>
            </a:r>
          </a:p>
          <a:p>
            <a:pPr>
              <a:buNone/>
            </a:pPr>
            <a:endParaRPr lang="es-ES_tradnl" sz="2800" dirty="0" smtClean="0">
              <a:solidFill>
                <a:schemeClr val="accent2">
                  <a:lumMod val="40000"/>
                  <a:lumOff val="60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endParaRPr lang="es-ES_tradnl" sz="2800" dirty="0" smtClean="0">
              <a:solidFill>
                <a:schemeClr val="accent2">
                  <a:lumMod val="40000"/>
                  <a:lumOff val="60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</a:rPr>
              <a:t>                                                                    Diseño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</a:rPr>
              <a:t>                                                         María Teresa Espín   </a:t>
            </a:r>
          </a:p>
          <a:p>
            <a:pPr>
              <a:buNone/>
            </a:pPr>
            <a:endParaRPr lang="es-ES_tradnl" sz="2800" dirty="0" smtClean="0">
              <a:solidFill>
                <a:schemeClr val="accent2">
                  <a:lumMod val="40000"/>
                  <a:lumOff val="60000"/>
                </a:schemeClr>
              </a:solidFill>
              <a:latin typeface="Bodoni MT" pitchFamily="18" charset="0"/>
            </a:endParaRPr>
          </a:p>
          <a:p>
            <a:pPr>
              <a:buNone/>
            </a:pPr>
            <a:r>
              <a:rPr lang="es-ES_tradnl" sz="28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</a:rPr>
              <a:t>                       </a:t>
            </a:r>
            <a:r>
              <a:rPr lang="es-ES_tradnl" sz="40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odoni MT" pitchFamily="18" charset="0"/>
              </a:rPr>
              <a:t>2013 </a:t>
            </a:r>
          </a:p>
          <a:p>
            <a:pPr>
              <a:buNone/>
            </a:pPr>
            <a:r>
              <a:rPr lang="es-ES_tradnl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                </a:t>
            </a:r>
            <a:endParaRPr lang="es-ES_tradnl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50" name="Picture 2" descr="Paco Ibañez 005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928670"/>
            <a:ext cx="2381250" cy="31718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56411" y="285728"/>
            <a:ext cx="7537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Blackadder ITC" pitchFamily="82" charset="0"/>
              </a:rPr>
              <a:t>Mari Tere</a:t>
            </a:r>
            <a:endParaRPr lang="es-ES" sz="1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957</TotalTime>
  <Words>200</Words>
  <Application>Microsoft Office PowerPoint</Application>
  <PresentationFormat>Presentación en pantalla (4:3)</PresentationFormat>
  <Paragraphs>99</Paragraphs>
  <Slides>33</Slides>
  <Notes>14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42" baseType="lpstr">
      <vt:lpstr>Arial</vt:lpstr>
      <vt:lpstr>Calibri</vt:lpstr>
      <vt:lpstr>Algerian</vt:lpstr>
      <vt:lpstr>Adobe Fan Heiti Std B</vt:lpstr>
      <vt:lpstr>Blackadder ITC</vt:lpstr>
      <vt:lpstr>Bodoni MT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324</cp:revision>
  <dcterms:created xsi:type="dcterms:W3CDTF">2012-01-30T11:11:44Z</dcterms:created>
  <dcterms:modified xsi:type="dcterms:W3CDTF">2013-05-17T23:09:17Z</dcterms:modified>
</cp:coreProperties>
</file>