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318" r:id="rId4"/>
    <p:sldId id="361" r:id="rId5"/>
    <p:sldId id="308" r:id="rId6"/>
    <p:sldId id="289" r:id="rId7"/>
    <p:sldId id="283" r:id="rId8"/>
    <p:sldId id="298" r:id="rId9"/>
    <p:sldId id="322" r:id="rId10"/>
    <p:sldId id="323" r:id="rId11"/>
    <p:sldId id="327" r:id="rId12"/>
    <p:sldId id="339" r:id="rId13"/>
    <p:sldId id="333" r:id="rId14"/>
    <p:sldId id="335" r:id="rId15"/>
    <p:sldId id="336" r:id="rId16"/>
    <p:sldId id="334" r:id="rId17"/>
    <p:sldId id="352" r:id="rId18"/>
    <p:sldId id="341" r:id="rId19"/>
    <p:sldId id="342" r:id="rId20"/>
    <p:sldId id="354" r:id="rId21"/>
    <p:sldId id="344" r:id="rId22"/>
    <p:sldId id="345" r:id="rId23"/>
    <p:sldId id="346" r:id="rId24"/>
    <p:sldId id="349" r:id="rId25"/>
    <p:sldId id="350" r:id="rId26"/>
    <p:sldId id="356" r:id="rId27"/>
    <p:sldId id="347" r:id="rId28"/>
    <p:sldId id="357" r:id="rId29"/>
    <p:sldId id="338" r:id="rId30"/>
    <p:sldId id="363" r:id="rId31"/>
  </p:sldIdLst>
  <p:sldSz cx="9144000" cy="5143500" type="screen16x9"/>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joV7mWDRFLqz4Hhf7qvM5g==" hashData="CkjO2H0VkZtMXMY4mXxXbZwYBAk="/>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7248" autoAdjust="0"/>
  </p:normalViewPr>
  <p:slideViewPr>
    <p:cSldViewPr>
      <p:cViewPr varScale="1">
        <p:scale>
          <a:sx n="88" d="100"/>
          <a:sy n="88" d="100"/>
        </p:scale>
        <p:origin x="-172" y="-56"/>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CF0500AF-7BD1-45B7-B00E-A11B4997F4EB}" type="datetimeFigureOut">
              <a:rPr lang="es-ES_tradnl" smtClean="0"/>
              <a:pPr/>
              <a:t>13/04/2015</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2F6C361C-6AFC-4F59-B7C2-95A32F371C2E}" type="slidenum">
              <a:rPr lang="es-ES_tradnl" smtClean="0"/>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CF0500AF-7BD1-45B7-B00E-A11B4997F4EB}" type="datetimeFigureOut">
              <a:rPr lang="es-ES_tradnl" smtClean="0"/>
              <a:pPr/>
              <a:t>13/04/2015</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2F6C361C-6AFC-4F59-B7C2-95A32F371C2E}" type="slidenum">
              <a:rPr lang="es-ES_tradnl" smtClean="0"/>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F0500AF-7BD1-45B7-B00E-A11B4997F4EB}" type="datetimeFigureOut">
              <a:rPr lang="es-ES_tradnl" smtClean="0"/>
              <a:pPr/>
              <a:t>13/04/2015</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2F6C361C-6AFC-4F59-B7C2-95A32F371C2E}" type="slidenum">
              <a:rPr lang="es-ES_tradnl" smtClean="0"/>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CF0500AF-7BD1-45B7-B00E-A11B4997F4EB}" type="datetimeFigureOut">
              <a:rPr lang="es-ES_tradnl" smtClean="0"/>
              <a:pPr/>
              <a:t>13/04/2015</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2F6C361C-6AFC-4F59-B7C2-95A32F371C2E}" type="slidenum">
              <a:rPr lang="es-ES_tradnl" smtClean="0"/>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9"/>
            <a:ext cx="8229600" cy="857250"/>
          </a:xfrm>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CF0500AF-7BD1-45B7-B00E-A11B4997F4EB}" type="datetimeFigureOut">
              <a:rPr lang="es-ES_tradnl" smtClean="0"/>
              <a:pPr/>
              <a:t>13/04/2015</a:t>
            </a:fld>
            <a:endParaRPr lang="es-ES_tradnl"/>
          </a:p>
        </p:txBody>
      </p:sp>
      <p:sp>
        <p:nvSpPr>
          <p:cNvPr id="8" name="7 Marcador de pie de página"/>
          <p:cNvSpPr>
            <a:spLocks noGrp="1"/>
          </p:cNvSpPr>
          <p:nvPr>
            <p:ph type="ftr" sz="quarter" idx="11"/>
          </p:nvPr>
        </p:nvSpPr>
        <p:spPr/>
        <p:txBody>
          <a:bodyPr/>
          <a:lstStyle/>
          <a:p>
            <a:endParaRPr lang="es-ES_tradnl"/>
          </a:p>
        </p:txBody>
      </p:sp>
      <p:sp>
        <p:nvSpPr>
          <p:cNvPr id="9" name="8 Marcador de número de diapositiva"/>
          <p:cNvSpPr>
            <a:spLocks noGrp="1"/>
          </p:cNvSpPr>
          <p:nvPr>
            <p:ph type="sldNum" sz="quarter" idx="12"/>
          </p:nvPr>
        </p:nvSpPr>
        <p:spPr/>
        <p:txBody>
          <a:bodyPr/>
          <a:lstStyle/>
          <a:p>
            <a:fld id="{2F6C361C-6AFC-4F59-B7C2-95A32F371C2E}" type="slidenum">
              <a:rPr lang="es-ES_tradnl" smtClean="0"/>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CF0500AF-7BD1-45B7-B00E-A11B4997F4EB}" type="datetimeFigureOut">
              <a:rPr lang="es-ES_tradnl" smtClean="0"/>
              <a:pPr/>
              <a:t>13/04/2015</a:t>
            </a:fld>
            <a:endParaRPr lang="es-ES_tradnl"/>
          </a:p>
        </p:txBody>
      </p:sp>
      <p:sp>
        <p:nvSpPr>
          <p:cNvPr id="4" name="3 Marcador de pie de página"/>
          <p:cNvSpPr>
            <a:spLocks noGrp="1"/>
          </p:cNvSpPr>
          <p:nvPr>
            <p:ph type="ftr" sz="quarter" idx="11"/>
          </p:nvPr>
        </p:nvSpPr>
        <p:spPr/>
        <p:txBody>
          <a:bodyPr/>
          <a:lstStyle/>
          <a:p>
            <a:endParaRPr lang="es-ES_tradnl"/>
          </a:p>
        </p:txBody>
      </p:sp>
      <p:sp>
        <p:nvSpPr>
          <p:cNvPr id="5" name="4 Marcador de número de diapositiva"/>
          <p:cNvSpPr>
            <a:spLocks noGrp="1"/>
          </p:cNvSpPr>
          <p:nvPr>
            <p:ph type="sldNum" sz="quarter" idx="12"/>
          </p:nvPr>
        </p:nvSpPr>
        <p:spPr/>
        <p:txBody>
          <a:bodyPr/>
          <a:lstStyle/>
          <a:p>
            <a:fld id="{2F6C361C-6AFC-4F59-B7C2-95A32F371C2E}" type="slidenum">
              <a:rPr lang="es-ES_tradnl" smtClean="0"/>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F0500AF-7BD1-45B7-B00E-A11B4997F4EB}" type="datetimeFigureOut">
              <a:rPr lang="es-ES_tradnl" smtClean="0"/>
              <a:pPr/>
              <a:t>13/04/2015</a:t>
            </a:fld>
            <a:endParaRPr lang="es-ES_tradnl"/>
          </a:p>
        </p:txBody>
      </p:sp>
      <p:sp>
        <p:nvSpPr>
          <p:cNvPr id="3" name="2 Marcador de pie de página"/>
          <p:cNvSpPr>
            <a:spLocks noGrp="1"/>
          </p:cNvSpPr>
          <p:nvPr>
            <p:ph type="ftr" sz="quarter" idx="11"/>
          </p:nvPr>
        </p:nvSpPr>
        <p:spPr/>
        <p:txBody>
          <a:bodyPr/>
          <a:lstStyle/>
          <a:p>
            <a:endParaRPr lang="es-ES_tradnl"/>
          </a:p>
        </p:txBody>
      </p:sp>
      <p:sp>
        <p:nvSpPr>
          <p:cNvPr id="4" name="3 Marcador de número de diapositiva"/>
          <p:cNvSpPr>
            <a:spLocks noGrp="1"/>
          </p:cNvSpPr>
          <p:nvPr>
            <p:ph type="sldNum" sz="quarter" idx="12"/>
          </p:nvPr>
        </p:nvSpPr>
        <p:spPr/>
        <p:txBody>
          <a:bodyPr/>
          <a:lstStyle/>
          <a:p>
            <a:fld id="{2F6C361C-6AFC-4F59-B7C2-95A32F371C2E}" type="slidenum">
              <a:rPr lang="es-ES_tradnl" smtClean="0"/>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F0500AF-7BD1-45B7-B00E-A11B4997F4EB}" type="datetimeFigureOut">
              <a:rPr lang="es-ES_tradnl" smtClean="0"/>
              <a:pPr/>
              <a:t>13/04/2015</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2F6C361C-6AFC-4F59-B7C2-95A32F371C2E}" type="slidenum">
              <a:rPr lang="es-ES_tradnl" smtClean="0"/>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F0500AF-7BD1-45B7-B00E-A11B4997F4EB}" type="datetimeFigureOut">
              <a:rPr lang="es-ES_tradnl" smtClean="0"/>
              <a:pPr/>
              <a:t>13/04/2015</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2F6C361C-6AFC-4F59-B7C2-95A32F371C2E}" type="slidenum">
              <a:rPr lang="es-ES_tradnl" smtClean="0"/>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CF0500AF-7BD1-45B7-B00E-A11B4997F4EB}" type="datetimeFigureOut">
              <a:rPr lang="es-ES_tradnl" smtClean="0"/>
              <a:pPr/>
              <a:t>13/04/2015</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2F6C361C-6AFC-4F59-B7C2-95A32F371C2E}" type="slidenum">
              <a:rPr lang="es-ES_tradnl" smtClean="0"/>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CF0500AF-7BD1-45B7-B00E-A11B4997F4EB}" type="datetimeFigureOut">
              <a:rPr lang="es-ES_tradnl" smtClean="0"/>
              <a:pPr/>
              <a:t>13/04/2015</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2F6C361C-6AFC-4F59-B7C2-95A32F371C2E}" type="slidenum">
              <a:rPr lang="es-ES_tradnl" smtClean="0"/>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1"/>
            <a:ext cx="7772400" cy="1102519"/>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F0500AF-7BD1-45B7-B00E-A11B4997F4EB}" type="datetimeFigureOut">
              <a:rPr lang="es-ES_tradnl" smtClean="0"/>
              <a:pPr/>
              <a:t>13/04/2015</a:t>
            </a:fld>
            <a:endParaRPr lang="es-ES_tradnl"/>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2F6C361C-6AFC-4F59-B7C2-95A32F371C2E}" type="slidenum">
              <a:rPr lang="es-ES_tradnl" smtClean="0"/>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1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1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 Id="rId4" Type="http://schemas.openxmlformats.org/officeDocument/2006/relationships/image" Target="../media/image38.jpeg"/></Relationships>
</file>

<file path=ppt/slides/_rels/slide2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xml"/><Relationship Id="rId4" Type="http://schemas.openxmlformats.org/officeDocument/2006/relationships/image" Target="../media/image45.jpeg"/></Relationships>
</file>

<file path=ppt/slides/_rels/slide2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5.gif"/><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hyperlink" Target="https://vk.com/mispps" TargetMode="External"/><Relationship Id="rId3" Type="http://schemas.openxmlformats.org/officeDocument/2006/relationships/image" Target="../media/image56.png"/><Relationship Id="rId7" Type="http://schemas.openxmlformats.org/officeDocument/2006/relationships/hyperlink" Target="https://www.facebook.com/mispps" TargetMode="External"/><Relationship Id="rId12" Type="http://schemas.openxmlformats.org/officeDocument/2006/relationships/image" Target="../media/image6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8.png"/><Relationship Id="rId11" Type="http://schemas.openxmlformats.org/officeDocument/2006/relationships/hyperlink" Target="https://plus.google.com/+Mispps/" TargetMode="External"/><Relationship Id="rId5" Type="http://schemas.openxmlformats.org/officeDocument/2006/relationships/image" Target="../media/image57.png"/><Relationship Id="rId10" Type="http://schemas.openxmlformats.org/officeDocument/2006/relationships/image" Target="../media/image6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ES_tradnl"/>
          </a:p>
        </p:txBody>
      </p:sp>
      <p:sp>
        <p:nvSpPr>
          <p:cNvPr id="3" name="2 Subtítulo"/>
          <p:cNvSpPr>
            <a:spLocks noGrp="1"/>
          </p:cNvSpPr>
          <p:nvPr>
            <p:ph type="subTitle" idx="1"/>
          </p:nvPr>
        </p:nvSpPr>
        <p:spPr/>
        <p:txBody>
          <a:bodyPr/>
          <a:lstStyle/>
          <a:p>
            <a:endParaRPr lang="es-ES_tradnl"/>
          </a:p>
        </p:txBody>
      </p:sp>
      <p:pic>
        <p:nvPicPr>
          <p:cNvPr id="11266" name="Picture 2" descr="http://kepguru.hu/dyn/download.php?id=208245&amp;size=w7&amp;sh=WBiVBirkrriFdlo9ZUKayA&amp;e=1426888122"/>
          <p:cNvPicPr>
            <a:picLocks noChangeAspect="1" noChangeArrowheads="1"/>
          </p:cNvPicPr>
          <p:nvPr/>
        </p:nvPicPr>
        <p:blipFill>
          <a:blip r:embed="rId3" cstate="email"/>
          <a:srcRect/>
          <a:stretch>
            <a:fillRect/>
          </a:stretch>
        </p:blipFill>
        <p:spPr bwMode="auto">
          <a:xfrm>
            <a:off x="0" y="0"/>
            <a:ext cx="9144000" cy="5143999"/>
          </a:xfrm>
          <a:prstGeom prst="rect">
            <a:avLst/>
          </a:prstGeom>
          <a:noFill/>
        </p:spPr>
      </p:pic>
      <p:pic>
        <p:nvPicPr>
          <p:cNvPr id="27654" name="Picture 6" descr="Rendered Image"/>
          <p:cNvPicPr>
            <a:picLocks noChangeAspect="1" noChangeArrowheads="1"/>
          </p:cNvPicPr>
          <p:nvPr/>
        </p:nvPicPr>
        <p:blipFill>
          <a:blip r:embed="rId4" cstate="email"/>
          <a:srcRect/>
          <a:stretch>
            <a:fillRect/>
          </a:stretch>
        </p:blipFill>
        <p:spPr bwMode="auto">
          <a:xfrm>
            <a:off x="2771800" y="3939902"/>
            <a:ext cx="4514850" cy="733426"/>
          </a:xfrm>
          <a:prstGeom prst="rect">
            <a:avLst/>
          </a:prstGeom>
          <a:noFill/>
        </p:spPr>
      </p:pic>
      <p:pic>
        <p:nvPicPr>
          <p:cNvPr id="27659" name="Picture 11" descr="C:\Users\abuelitos\Desktop\PROGRAMAS TRABAJO\COSAS PARA PPS\IMAGENES PPS\BLANCA - CHICAS\joe-manganiello-as-owen[1].jpg"/>
          <p:cNvPicPr>
            <a:picLocks noChangeAspect="1" noChangeArrowheads="1"/>
          </p:cNvPicPr>
          <p:nvPr/>
        </p:nvPicPr>
        <p:blipFill>
          <a:blip r:embed="rId5" cstate="email"/>
          <a:srcRect/>
          <a:stretch>
            <a:fillRect/>
          </a:stretch>
        </p:blipFill>
        <p:spPr bwMode="auto">
          <a:xfrm>
            <a:off x="3491880" y="123478"/>
            <a:ext cx="2484000" cy="3740904"/>
          </a:xfrm>
          <a:prstGeom prst="rect">
            <a:avLst/>
          </a:prstGeom>
          <a:noFill/>
          <a:effectLst>
            <a:softEdge rad="635000"/>
          </a:effectLst>
        </p:spPr>
      </p:pic>
      <p:sp>
        <p:nvSpPr>
          <p:cNvPr id="7" name="6 Rectángulo"/>
          <p:cNvSpPr/>
          <p:nvPr/>
        </p:nvSpPr>
        <p:spPr>
          <a:xfrm>
            <a:off x="179512" y="4731990"/>
            <a:ext cx="1408013" cy="307777"/>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1400" spc="150" dirty="0" err="1" smtClean="0">
                <a:ln w="11430"/>
                <a:solidFill>
                  <a:srgbClr val="F8F8F8"/>
                </a:solidFill>
                <a:latin typeface="Brush Script MT" pitchFamily="66" charset="0"/>
              </a:rPr>
              <a:t>Ppsx</a:t>
            </a:r>
            <a:r>
              <a:rPr lang="es-ES" sz="1400" spc="150" dirty="0" smtClean="0">
                <a:ln w="11430"/>
                <a:solidFill>
                  <a:srgbClr val="F8F8F8"/>
                </a:solidFill>
                <a:latin typeface="Brush Script MT" pitchFamily="66" charset="0"/>
              </a:rPr>
              <a:t> Mari Tere</a:t>
            </a:r>
            <a:endParaRPr lang="es-ES" sz="1400" cap="none" spc="150" dirty="0">
              <a:ln w="11430"/>
              <a:solidFill>
                <a:srgbClr val="F8F8F8"/>
              </a:solidFill>
              <a:latin typeface="Brush Script MT" pitchFamily="66" charset="0"/>
            </a:endParaRPr>
          </a:p>
        </p:txBody>
      </p:sp>
    </p:spTree>
  </p:cSld>
  <p:clrMapOvr>
    <a:masterClrMapping/>
  </p:clrMapOvr>
  <p:transition spd="slow" advTm="6000">
    <p:fade/>
    <p:sndAc>
      <p:stSnd>
        <p:snd r:embed="rId2" name="No dudaria estere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7659"/>
                                        </p:tgtEl>
                                        <p:attrNameLst>
                                          <p:attrName>style.visibility</p:attrName>
                                        </p:attrNameLst>
                                      </p:cBhvr>
                                      <p:to>
                                        <p:strVal val="visible"/>
                                      </p:to>
                                    </p:set>
                                    <p:animEffect transition="in" filter="fade">
                                      <p:cBhvr>
                                        <p:cTn id="7" dur="5000"/>
                                        <p:tgtEl>
                                          <p:spTgt spid="276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http://www.fondos12.com/data/media/2/big/linea_de_vida__wallpaper_480x300.jpg"/>
          <p:cNvPicPr>
            <a:picLocks noChangeAspect="1" noChangeArrowheads="1"/>
          </p:cNvPicPr>
          <p:nvPr/>
        </p:nvPicPr>
        <p:blipFill>
          <a:blip r:embed="rId2" cstate="email"/>
          <a:srcRect/>
          <a:stretch>
            <a:fillRect/>
          </a:stretch>
        </p:blipFill>
        <p:spPr bwMode="auto">
          <a:xfrm>
            <a:off x="0" y="-4500"/>
            <a:ext cx="9144000" cy="5148000"/>
          </a:xfrm>
          <a:prstGeom prst="rect">
            <a:avLst/>
          </a:prstGeom>
          <a:noFill/>
        </p:spPr>
      </p:pic>
      <p:sp>
        <p:nvSpPr>
          <p:cNvPr id="5" name="4 Rectángulo"/>
          <p:cNvSpPr/>
          <p:nvPr/>
        </p:nvSpPr>
        <p:spPr>
          <a:xfrm>
            <a:off x="395536" y="2067694"/>
            <a:ext cx="4572000" cy="2031325"/>
          </a:xfrm>
          <a:prstGeom prst="rect">
            <a:avLst/>
          </a:prstGeom>
        </p:spPr>
        <p:txBody>
          <a:bodyPr>
            <a:prstTxWarp prst="textInflate">
              <a:avLst/>
            </a:prstTxWarp>
            <a:spAutoFit/>
          </a:bodyPr>
          <a:lstStyle/>
          <a:p>
            <a:r>
              <a:rPr lang="es-ES_tradnl" dirty="0" smtClean="0">
                <a:latin typeface="Agency FB" pitchFamily="34" charset="0"/>
              </a:rPr>
              <a:t>“No dudaría” constituyó, y aún lo sigue haciendo, un grito desesperado contra la violencia Un tema intemporal que sigue tan vigente como cuando lo escribió Antonio Flores, hace ya más de treinta años, porque el ser humano continúa empeñado en cometer los mismos errores.</a:t>
            </a:r>
            <a:endParaRPr lang="es-ES_tradnl" dirty="0">
              <a:latin typeface="Agency FB" pitchFamily="34" charset="0"/>
            </a:endParaRPr>
          </a:p>
        </p:txBody>
      </p:sp>
      <p:pic>
        <p:nvPicPr>
          <p:cNvPr id="57346" name="Picture 2" descr="http://i.ytimg.com/vi/1IjNNWYUizY/hqdefault.jpg"/>
          <p:cNvPicPr>
            <a:picLocks noChangeAspect="1" noChangeArrowheads="1"/>
          </p:cNvPicPr>
          <p:nvPr/>
        </p:nvPicPr>
        <p:blipFill>
          <a:blip r:embed="rId3" cstate="email"/>
          <a:srcRect/>
          <a:stretch>
            <a:fillRect/>
          </a:stretch>
        </p:blipFill>
        <p:spPr bwMode="auto">
          <a:xfrm>
            <a:off x="4499992" y="0"/>
            <a:ext cx="2304000" cy="2439528"/>
          </a:xfrm>
          <a:prstGeom prst="rect">
            <a:avLst/>
          </a:prstGeom>
          <a:noFill/>
          <a:effectLst>
            <a:softEdge rad="635000"/>
          </a:effectLst>
        </p:spPr>
      </p:pic>
      <p:sp>
        <p:nvSpPr>
          <p:cNvPr id="7" name="6 Rectángulo"/>
          <p:cNvSpPr/>
          <p:nvPr/>
        </p:nvSpPr>
        <p:spPr>
          <a:xfrm>
            <a:off x="6723806" y="4659982"/>
            <a:ext cx="1408013" cy="307777"/>
          </a:xfrm>
          <a:prstGeom prst="rect">
            <a:avLst/>
          </a:prstGeom>
        </p:spPr>
        <p:txBody>
          <a:bodyPr wrap="none">
            <a:spAutoFit/>
          </a:bodyPr>
          <a:lstStyle/>
          <a:p>
            <a:pPr algn="ctr"/>
            <a:r>
              <a:rPr lang="es-ES" sz="1400" spc="150" dirty="0" err="1" smtClean="0">
                <a:ln w="11430"/>
                <a:solidFill>
                  <a:srgbClr val="F8F8F8"/>
                </a:solidFill>
                <a:latin typeface="Brush Script MT" pitchFamily="66" charset="0"/>
              </a:rPr>
              <a:t>Ppsx</a:t>
            </a:r>
            <a:r>
              <a:rPr lang="es-ES" sz="1400" spc="150" dirty="0" smtClean="0">
                <a:ln w="11430"/>
                <a:solidFill>
                  <a:srgbClr val="F8F8F8"/>
                </a:solidFill>
                <a:latin typeface="Brush Script MT" pitchFamily="66" charset="0"/>
              </a:rPr>
              <a:t> Mari Tere</a:t>
            </a:r>
            <a:endParaRPr lang="es-ES" sz="1400" spc="150" dirty="0">
              <a:ln w="11430"/>
              <a:solidFill>
                <a:srgbClr val="F8F8F8"/>
              </a:solidFill>
              <a:latin typeface="Brush Script MT" pitchFamily="66" charset="0"/>
            </a:endParaRPr>
          </a:p>
        </p:txBody>
      </p:sp>
    </p:spTree>
  </p:cSld>
  <p:clrMapOvr>
    <a:masterClrMapping/>
  </p:clrMapOvr>
  <p:transition spd="slow" advTm="12000">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http://images.forwallpaper.com/files/images/4/49aa/49aa5e3c/326570/sea-waves-at-sunset.jpg"/>
          <p:cNvPicPr>
            <a:picLocks noChangeAspect="1" noChangeArrowheads="1"/>
          </p:cNvPicPr>
          <p:nvPr/>
        </p:nvPicPr>
        <p:blipFill>
          <a:blip r:embed="rId2" cstate="email"/>
          <a:srcRect/>
          <a:stretch>
            <a:fillRect/>
          </a:stretch>
        </p:blipFill>
        <p:spPr bwMode="auto">
          <a:xfrm>
            <a:off x="0" y="0"/>
            <a:ext cx="9144000" cy="5143500"/>
          </a:xfrm>
          <a:prstGeom prst="rect">
            <a:avLst/>
          </a:prstGeom>
          <a:noFill/>
        </p:spPr>
      </p:pic>
      <p:pic>
        <p:nvPicPr>
          <p:cNvPr id="5" name="Picture 2" descr="http://images.forwallpaper.com/files/images/7/7c9a/7c9a2167/284604/angry-sea.jpg"/>
          <p:cNvPicPr>
            <a:picLocks noChangeAspect="1" noChangeArrowheads="1"/>
          </p:cNvPicPr>
          <p:nvPr/>
        </p:nvPicPr>
        <p:blipFill>
          <a:blip r:embed="rId3" cstate="email"/>
          <a:srcRect/>
          <a:stretch>
            <a:fillRect/>
          </a:stretch>
        </p:blipFill>
        <p:spPr bwMode="auto">
          <a:xfrm>
            <a:off x="0" y="0"/>
            <a:ext cx="9144000" cy="5143500"/>
          </a:xfrm>
          <a:prstGeom prst="rect">
            <a:avLst/>
          </a:prstGeom>
          <a:noFill/>
        </p:spPr>
      </p:pic>
      <p:sp>
        <p:nvSpPr>
          <p:cNvPr id="6" name="5 Rectángulo"/>
          <p:cNvSpPr/>
          <p:nvPr/>
        </p:nvSpPr>
        <p:spPr>
          <a:xfrm>
            <a:off x="387102" y="4659982"/>
            <a:ext cx="1408013" cy="307777"/>
          </a:xfrm>
          <a:prstGeom prst="rect">
            <a:avLst/>
          </a:prstGeom>
        </p:spPr>
        <p:txBody>
          <a:bodyPr wrap="none">
            <a:spAutoFit/>
          </a:bodyPr>
          <a:lstStyle/>
          <a:p>
            <a:pPr algn="ctr"/>
            <a:r>
              <a:rPr lang="es-ES" sz="1400" spc="150" dirty="0" err="1" smtClean="0">
                <a:ln w="11430"/>
                <a:solidFill>
                  <a:schemeClr val="bg1"/>
                </a:solidFill>
                <a:latin typeface="Brush Script MT" pitchFamily="66" charset="0"/>
              </a:rPr>
              <a:t>Ppsx</a:t>
            </a:r>
            <a:r>
              <a:rPr lang="es-ES" sz="1400" spc="150" dirty="0" smtClean="0">
                <a:ln w="11430"/>
                <a:solidFill>
                  <a:schemeClr val="bg1"/>
                </a:solidFill>
                <a:latin typeface="Brush Script MT" pitchFamily="66" charset="0"/>
              </a:rPr>
              <a:t> Mari Tere</a:t>
            </a:r>
            <a:endParaRPr lang="es-ES" sz="1400" spc="150" dirty="0">
              <a:ln w="11430"/>
              <a:solidFill>
                <a:schemeClr val="bg1"/>
              </a:solidFill>
              <a:latin typeface="Brush Script MT" pitchFamily="66" charset="0"/>
            </a:endParaRPr>
          </a:p>
        </p:txBody>
      </p:sp>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 name="Picture 2" descr="http://kepguru.hu/dyn/download.php?id=130194&amp;size=w7&amp;sh=6h3rhMablc85cMHkSVWB8g&amp;e=1426890091"/>
          <p:cNvPicPr>
            <a:picLocks noChangeAspect="1" noChangeArrowheads="1"/>
          </p:cNvPicPr>
          <p:nvPr/>
        </p:nvPicPr>
        <p:blipFill>
          <a:blip r:embed="rId2" cstate="email"/>
          <a:srcRect/>
          <a:stretch>
            <a:fillRect/>
          </a:stretch>
        </p:blipFill>
        <p:spPr bwMode="auto">
          <a:xfrm>
            <a:off x="0" y="-499"/>
            <a:ext cx="9144000" cy="5143999"/>
          </a:xfrm>
          <a:prstGeom prst="rect">
            <a:avLst/>
          </a:prstGeom>
          <a:noFill/>
        </p:spPr>
      </p:pic>
      <p:pic>
        <p:nvPicPr>
          <p:cNvPr id="7" name="Picture 2" descr="https://alixann.files.wordpress.com/2014/01/nubestormentosas01.jpg"/>
          <p:cNvPicPr>
            <a:picLocks noChangeAspect="1" noChangeArrowheads="1"/>
          </p:cNvPicPr>
          <p:nvPr/>
        </p:nvPicPr>
        <p:blipFill>
          <a:blip r:embed="rId3" cstate="email"/>
          <a:srcRect/>
          <a:stretch>
            <a:fillRect/>
          </a:stretch>
        </p:blipFill>
        <p:spPr bwMode="auto">
          <a:xfrm>
            <a:off x="0" y="0"/>
            <a:ext cx="9144000" cy="5143500"/>
          </a:xfrm>
          <a:prstGeom prst="rect">
            <a:avLst/>
          </a:prstGeom>
          <a:noFill/>
        </p:spPr>
      </p:pic>
      <p:sp>
        <p:nvSpPr>
          <p:cNvPr id="8" name="7 Rectángulo"/>
          <p:cNvSpPr/>
          <p:nvPr/>
        </p:nvSpPr>
        <p:spPr>
          <a:xfrm>
            <a:off x="107504" y="4659982"/>
            <a:ext cx="1408013" cy="307777"/>
          </a:xfrm>
          <a:prstGeom prst="rect">
            <a:avLst/>
          </a:prstGeom>
        </p:spPr>
        <p:txBody>
          <a:bodyPr wrap="none">
            <a:spAutoFit/>
          </a:bodyPr>
          <a:lstStyle/>
          <a:p>
            <a:pPr algn="ctr"/>
            <a:r>
              <a:rPr lang="es-ES" sz="1400" spc="150" dirty="0" err="1" smtClean="0">
                <a:ln w="11430"/>
                <a:solidFill>
                  <a:srgbClr val="F8F8F8"/>
                </a:solidFill>
                <a:latin typeface="Brush Script MT" pitchFamily="66" charset="0"/>
              </a:rPr>
              <a:t>Ppsx</a:t>
            </a:r>
            <a:r>
              <a:rPr lang="es-ES" sz="1400" spc="150" dirty="0" smtClean="0">
                <a:ln w="11430"/>
                <a:solidFill>
                  <a:srgbClr val="F8F8F8"/>
                </a:solidFill>
                <a:latin typeface="Brush Script MT" pitchFamily="66" charset="0"/>
              </a:rPr>
              <a:t> Mari Tere</a:t>
            </a:r>
            <a:endParaRPr lang="es-ES" sz="1400" spc="150" dirty="0">
              <a:ln w="11430"/>
              <a:solidFill>
                <a:srgbClr val="F8F8F8"/>
              </a:solidFill>
              <a:latin typeface="Brush Script MT" pitchFamily="66" charset="0"/>
            </a:endParaRPr>
          </a:p>
        </p:txBody>
      </p:sp>
    </p:spTree>
  </p:cSld>
  <p:clrMapOvr>
    <a:masterClrMapping/>
  </p:clrMapOvr>
  <p:transition spd="slow" advTm="4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9458" name="Picture 2" descr="http://kepguru.hu/dyn/download.php?id=185263&amp;size=w7&amp;sh=kDJ9Oz9F2vz9KepnFS-jjg&amp;e=1426888194"/>
          <p:cNvPicPr>
            <a:picLocks noChangeAspect="1" noChangeArrowheads="1"/>
          </p:cNvPicPr>
          <p:nvPr/>
        </p:nvPicPr>
        <p:blipFill>
          <a:blip r:embed="rId2" cstate="email"/>
          <a:srcRect/>
          <a:stretch>
            <a:fillRect/>
          </a:stretch>
        </p:blipFill>
        <p:spPr bwMode="auto">
          <a:xfrm>
            <a:off x="0" y="0"/>
            <a:ext cx="9144000" cy="5143999"/>
          </a:xfrm>
          <a:prstGeom prst="rect">
            <a:avLst/>
          </a:prstGeom>
          <a:noFill/>
        </p:spPr>
      </p:pic>
      <p:pic>
        <p:nvPicPr>
          <p:cNvPr id="25601" name="Picture 1" descr="C:\Users\abuelitos\Desktop\PROGRAMAS TRABAJO\COSAS PARA PPS\IMAGENES PPS\BLANCA - CHICAS\1068600142_CHTHPRKYWLIUHXO[1].jpg"/>
          <p:cNvPicPr>
            <a:picLocks noChangeAspect="1" noChangeArrowheads="1"/>
          </p:cNvPicPr>
          <p:nvPr/>
        </p:nvPicPr>
        <p:blipFill>
          <a:blip r:embed="rId3" cstate="email"/>
          <a:srcRect/>
          <a:stretch>
            <a:fillRect/>
          </a:stretch>
        </p:blipFill>
        <p:spPr bwMode="auto">
          <a:xfrm>
            <a:off x="3707904" y="1635646"/>
            <a:ext cx="3336925" cy="3330575"/>
          </a:xfrm>
          <a:prstGeom prst="rect">
            <a:avLst/>
          </a:prstGeom>
          <a:noFill/>
          <a:effectLst>
            <a:softEdge rad="635000"/>
          </a:effectLst>
        </p:spPr>
      </p:pic>
      <p:sp>
        <p:nvSpPr>
          <p:cNvPr id="7" name="6 Rectángulo"/>
          <p:cNvSpPr/>
          <p:nvPr/>
        </p:nvSpPr>
        <p:spPr>
          <a:xfrm>
            <a:off x="539552" y="339502"/>
            <a:ext cx="4572000" cy="1938992"/>
          </a:xfrm>
          <a:prstGeom prst="rect">
            <a:avLst/>
          </a:prstGeom>
        </p:spPr>
        <p:txBody>
          <a:bodyPr>
            <a:spAutoFit/>
          </a:bodyPr>
          <a:lstStyle/>
          <a:p>
            <a:r>
              <a:rPr lang="es-ES_tradnl" sz="2400" dirty="0" smtClean="0">
                <a:solidFill>
                  <a:schemeClr val="bg2"/>
                </a:solidFill>
                <a:latin typeface="Agency FB" pitchFamily="34" charset="0"/>
              </a:rPr>
              <a:t>Si pudiera olvidar </a:t>
            </a:r>
            <a:br>
              <a:rPr lang="es-ES_tradnl" sz="2400" dirty="0" smtClean="0">
                <a:solidFill>
                  <a:schemeClr val="bg2"/>
                </a:solidFill>
                <a:latin typeface="Agency FB" pitchFamily="34" charset="0"/>
              </a:rPr>
            </a:br>
            <a:r>
              <a:rPr lang="es-ES_tradnl" sz="2400" dirty="0" smtClean="0">
                <a:solidFill>
                  <a:schemeClr val="bg2"/>
                </a:solidFill>
                <a:latin typeface="Agency FB" pitchFamily="34" charset="0"/>
              </a:rPr>
              <a:t>Todo aquello que fui</a:t>
            </a:r>
          </a:p>
          <a:p>
            <a:r>
              <a:rPr lang="es-ES_tradnl" sz="2400" dirty="0" smtClean="0">
                <a:solidFill>
                  <a:schemeClr val="bg2"/>
                </a:solidFill>
                <a:latin typeface="Agency FB" pitchFamily="34" charset="0"/>
              </a:rPr>
              <a:t>Si pudiera borrar </a:t>
            </a:r>
            <a:br>
              <a:rPr lang="es-ES_tradnl" sz="2400" dirty="0" smtClean="0">
                <a:solidFill>
                  <a:schemeClr val="bg2"/>
                </a:solidFill>
                <a:latin typeface="Agency FB" pitchFamily="34" charset="0"/>
              </a:rPr>
            </a:br>
            <a:r>
              <a:rPr lang="es-ES_tradnl" sz="2400" dirty="0" smtClean="0">
                <a:solidFill>
                  <a:schemeClr val="bg2"/>
                </a:solidFill>
                <a:latin typeface="Agency FB" pitchFamily="34" charset="0"/>
              </a:rPr>
              <a:t>Todo lo que yo vi </a:t>
            </a:r>
          </a:p>
          <a:p>
            <a:r>
              <a:rPr lang="es-ES_tradnl" sz="2400" dirty="0" smtClean="0">
                <a:solidFill>
                  <a:schemeClr val="bg2"/>
                </a:solidFill>
                <a:latin typeface="Agency FB" pitchFamily="34" charset="0"/>
              </a:rPr>
              <a:t> </a:t>
            </a:r>
            <a:endParaRPr lang="es-ES_tradnl" sz="2400" dirty="0">
              <a:solidFill>
                <a:schemeClr val="bg2"/>
              </a:solidFill>
              <a:latin typeface="Agency FB" pitchFamily="34" charset="0"/>
            </a:endParaRPr>
          </a:p>
        </p:txBody>
      </p:sp>
      <p:sp>
        <p:nvSpPr>
          <p:cNvPr id="8" name="7 Rectángulo"/>
          <p:cNvSpPr/>
          <p:nvPr/>
        </p:nvSpPr>
        <p:spPr>
          <a:xfrm>
            <a:off x="315094" y="4659982"/>
            <a:ext cx="1408013" cy="307777"/>
          </a:xfrm>
          <a:prstGeom prst="rect">
            <a:avLst/>
          </a:prstGeom>
        </p:spPr>
        <p:txBody>
          <a:bodyPr wrap="none">
            <a:spAutoFit/>
          </a:bodyPr>
          <a:lstStyle/>
          <a:p>
            <a:pPr algn="ctr"/>
            <a:r>
              <a:rPr lang="es-ES" sz="1400" spc="150" dirty="0" err="1" smtClean="0">
                <a:ln w="11430"/>
                <a:solidFill>
                  <a:srgbClr val="F8F8F8"/>
                </a:solidFill>
                <a:latin typeface="Brush Script MT" pitchFamily="66" charset="0"/>
              </a:rPr>
              <a:t>Ppsx</a:t>
            </a:r>
            <a:r>
              <a:rPr lang="es-ES" sz="1400" spc="150" dirty="0" smtClean="0">
                <a:ln w="11430"/>
                <a:solidFill>
                  <a:srgbClr val="F8F8F8"/>
                </a:solidFill>
                <a:latin typeface="Brush Script MT" pitchFamily="66" charset="0"/>
              </a:rPr>
              <a:t> Mari Tere</a:t>
            </a:r>
            <a:endParaRPr lang="es-ES" sz="1400" spc="150" dirty="0">
              <a:ln w="11430"/>
              <a:solidFill>
                <a:srgbClr val="F8F8F8"/>
              </a:solidFill>
              <a:latin typeface="Brush Script MT" pitchFamily="66" charset="0"/>
            </a:endParaRPr>
          </a:p>
        </p:txBody>
      </p:sp>
    </p:spTree>
  </p:cSld>
  <p:clrMapOvr>
    <a:masterClrMapping/>
  </p:clrMapOvr>
  <p:transition spd="slow" advTm="600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0962" name="Picture 2" descr="http://41.media.tumblr.com/5a9169044632d37eb0bf364476df0e46/tumblr_n7n7wgLpKL1rf9hn3o1_1280.jpg"/>
          <p:cNvPicPr>
            <a:picLocks noChangeAspect="1" noChangeArrowheads="1"/>
          </p:cNvPicPr>
          <p:nvPr/>
        </p:nvPicPr>
        <p:blipFill>
          <a:blip r:embed="rId2" cstate="email"/>
          <a:srcRect/>
          <a:stretch>
            <a:fillRect/>
          </a:stretch>
        </p:blipFill>
        <p:spPr bwMode="auto">
          <a:xfrm>
            <a:off x="0" y="0"/>
            <a:ext cx="9144000" cy="5236046"/>
          </a:xfrm>
          <a:prstGeom prst="rect">
            <a:avLst/>
          </a:prstGeom>
          <a:noFill/>
        </p:spPr>
      </p:pic>
      <p:pic>
        <p:nvPicPr>
          <p:cNvPr id="33794" name="Picture 2" descr="http://i.imgur.com/Q9ysoZj.jpg"/>
          <p:cNvPicPr>
            <a:picLocks noChangeAspect="1" noChangeArrowheads="1"/>
          </p:cNvPicPr>
          <p:nvPr/>
        </p:nvPicPr>
        <p:blipFill>
          <a:blip r:embed="rId3" cstate="email"/>
          <a:srcRect/>
          <a:stretch>
            <a:fillRect/>
          </a:stretch>
        </p:blipFill>
        <p:spPr bwMode="auto">
          <a:xfrm>
            <a:off x="0" y="0"/>
            <a:ext cx="9144000" cy="5262414"/>
          </a:xfrm>
          <a:prstGeom prst="rect">
            <a:avLst/>
          </a:prstGeom>
          <a:noFill/>
        </p:spPr>
      </p:pic>
      <p:sp>
        <p:nvSpPr>
          <p:cNvPr id="6" name="5 Rectángulo"/>
          <p:cNvSpPr/>
          <p:nvPr/>
        </p:nvSpPr>
        <p:spPr>
          <a:xfrm>
            <a:off x="4283968" y="3435846"/>
            <a:ext cx="2880320" cy="830997"/>
          </a:xfrm>
          <a:prstGeom prst="rect">
            <a:avLst/>
          </a:prstGeom>
        </p:spPr>
        <p:txBody>
          <a:bodyPr wrap="square">
            <a:spAutoFit/>
          </a:bodyPr>
          <a:lstStyle/>
          <a:p>
            <a:r>
              <a:rPr lang="es-ES_tradnl" sz="2400" dirty="0" smtClean="0">
                <a:solidFill>
                  <a:srgbClr val="00B0F0"/>
                </a:solidFill>
                <a:latin typeface="Agency FB" pitchFamily="34" charset="0"/>
              </a:rPr>
              <a:t>No dudaría </a:t>
            </a:r>
            <a:br>
              <a:rPr lang="es-ES_tradnl" sz="2400" dirty="0" smtClean="0">
                <a:solidFill>
                  <a:srgbClr val="00B0F0"/>
                </a:solidFill>
                <a:latin typeface="Agency FB" pitchFamily="34" charset="0"/>
              </a:rPr>
            </a:br>
            <a:r>
              <a:rPr lang="es-ES_tradnl" sz="2400" dirty="0" smtClean="0">
                <a:solidFill>
                  <a:srgbClr val="00B0F0"/>
                </a:solidFill>
                <a:latin typeface="Agency FB" pitchFamily="34" charset="0"/>
              </a:rPr>
              <a:t>No dudaría en volver a reír </a:t>
            </a:r>
            <a:endParaRPr lang="es-ES_tradnl" sz="2400" dirty="0">
              <a:solidFill>
                <a:srgbClr val="00B0F0"/>
              </a:solidFill>
              <a:latin typeface="Agency FB" pitchFamily="34" charset="0"/>
            </a:endParaRPr>
          </a:p>
        </p:txBody>
      </p:sp>
      <p:pic>
        <p:nvPicPr>
          <p:cNvPr id="48130" name="Picture 2" descr="Estados Unidos Channing Tatum"/>
          <p:cNvPicPr>
            <a:picLocks noChangeAspect="1" noChangeArrowheads="1"/>
          </p:cNvPicPr>
          <p:nvPr/>
        </p:nvPicPr>
        <p:blipFill>
          <a:blip r:embed="rId4" cstate="email"/>
          <a:srcRect/>
          <a:stretch>
            <a:fillRect/>
          </a:stretch>
        </p:blipFill>
        <p:spPr bwMode="auto">
          <a:xfrm>
            <a:off x="-468560" y="-164554"/>
            <a:ext cx="3429000" cy="4392488"/>
          </a:xfrm>
          <a:prstGeom prst="rect">
            <a:avLst/>
          </a:prstGeom>
          <a:noFill/>
          <a:effectLst>
            <a:softEdge rad="635000"/>
          </a:effectLst>
        </p:spPr>
      </p:pic>
      <p:sp>
        <p:nvSpPr>
          <p:cNvPr id="8" name="7 Rectángulo"/>
          <p:cNvSpPr/>
          <p:nvPr/>
        </p:nvSpPr>
        <p:spPr>
          <a:xfrm>
            <a:off x="7443886" y="4774168"/>
            <a:ext cx="1408013" cy="307777"/>
          </a:xfrm>
          <a:prstGeom prst="rect">
            <a:avLst/>
          </a:prstGeom>
        </p:spPr>
        <p:txBody>
          <a:bodyPr wrap="none">
            <a:spAutoFit/>
          </a:bodyPr>
          <a:lstStyle/>
          <a:p>
            <a:pPr algn="ctr"/>
            <a:r>
              <a:rPr lang="es-ES" sz="1400" spc="150" dirty="0" err="1" smtClean="0">
                <a:ln w="11430"/>
                <a:solidFill>
                  <a:srgbClr val="F8F8F8"/>
                </a:solidFill>
                <a:latin typeface="Brush Script MT" pitchFamily="66" charset="0"/>
              </a:rPr>
              <a:t>Ppsx</a:t>
            </a:r>
            <a:r>
              <a:rPr lang="es-ES" sz="1400" spc="150" dirty="0" smtClean="0">
                <a:ln w="11430"/>
                <a:solidFill>
                  <a:srgbClr val="F8F8F8"/>
                </a:solidFill>
                <a:latin typeface="Brush Script MT" pitchFamily="66" charset="0"/>
              </a:rPr>
              <a:t> Mari Tere</a:t>
            </a:r>
            <a:endParaRPr lang="es-ES" sz="1400" spc="150" dirty="0">
              <a:ln w="11430"/>
              <a:solidFill>
                <a:srgbClr val="F8F8F8"/>
              </a:solidFill>
              <a:latin typeface="Brush Script MT" pitchFamily="66" charset="0"/>
            </a:endParaRPr>
          </a:p>
        </p:txBody>
      </p:sp>
    </p:spTree>
  </p:cSld>
  <p:clrMapOvr>
    <a:masterClrMapping/>
  </p:clrMapOvr>
  <p:transition spd="slow" advTm="5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42" fill="hold" nodeType="clickEffect">
                                  <p:stCondLst>
                                    <p:cond delay="0"/>
                                  </p:stCondLst>
                                  <p:childTnLst>
                                    <p:animEffect transition="out" filter="barn(outHorizontal)">
                                      <p:cBhvr>
                                        <p:cTn id="6" dur="3000"/>
                                        <p:tgtEl>
                                          <p:spTgt spid="33794"/>
                                        </p:tgtEl>
                                      </p:cBhvr>
                                    </p:animEffect>
                                    <p:set>
                                      <p:cBhvr>
                                        <p:cTn id="7" dur="1" fill="hold">
                                          <p:stCondLst>
                                            <p:cond delay="2999"/>
                                          </p:stCondLst>
                                        </p:cTn>
                                        <p:tgtEl>
                                          <p:spTgt spid="3379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6082" name="Picture 2" descr="fondos"/>
          <p:cNvPicPr>
            <a:picLocks noChangeAspect="1" noChangeArrowheads="1"/>
          </p:cNvPicPr>
          <p:nvPr/>
        </p:nvPicPr>
        <p:blipFill>
          <a:blip r:embed="rId2" cstate="email"/>
          <a:srcRect/>
          <a:stretch>
            <a:fillRect/>
          </a:stretch>
        </p:blipFill>
        <p:spPr bwMode="auto">
          <a:xfrm>
            <a:off x="0" y="0"/>
            <a:ext cx="9144000" cy="5143500"/>
          </a:xfrm>
          <a:prstGeom prst="rect">
            <a:avLst/>
          </a:prstGeom>
          <a:noFill/>
        </p:spPr>
      </p:pic>
      <p:sp>
        <p:nvSpPr>
          <p:cNvPr id="5" name="4 Rectángulo"/>
          <p:cNvSpPr/>
          <p:nvPr/>
        </p:nvSpPr>
        <p:spPr>
          <a:xfrm>
            <a:off x="5868144" y="123478"/>
            <a:ext cx="2592288" cy="1938992"/>
          </a:xfrm>
          <a:prstGeom prst="rect">
            <a:avLst/>
          </a:prstGeom>
        </p:spPr>
        <p:txBody>
          <a:bodyPr wrap="square">
            <a:spAutoFit/>
          </a:bodyPr>
          <a:lstStyle/>
          <a:p>
            <a:r>
              <a:rPr lang="es-ES_tradnl" sz="2400" dirty="0" smtClean="0">
                <a:solidFill>
                  <a:srgbClr val="FFFF00"/>
                </a:solidFill>
                <a:latin typeface="Agency FB" pitchFamily="34" charset="0"/>
              </a:rPr>
              <a:t>Si pudiera explicar </a:t>
            </a:r>
            <a:br>
              <a:rPr lang="es-ES_tradnl" sz="2400" dirty="0" smtClean="0">
                <a:solidFill>
                  <a:srgbClr val="FFFF00"/>
                </a:solidFill>
                <a:latin typeface="Agency FB" pitchFamily="34" charset="0"/>
              </a:rPr>
            </a:br>
            <a:r>
              <a:rPr lang="es-ES_tradnl" sz="2400" dirty="0" smtClean="0">
                <a:solidFill>
                  <a:srgbClr val="FFFF00"/>
                </a:solidFill>
                <a:latin typeface="Agency FB" pitchFamily="34" charset="0"/>
              </a:rPr>
              <a:t>Las vidas que quite </a:t>
            </a:r>
          </a:p>
          <a:p>
            <a:r>
              <a:rPr lang="es-ES_tradnl" sz="2400" dirty="0" smtClean="0">
                <a:solidFill>
                  <a:srgbClr val="FFFF00"/>
                </a:solidFill>
                <a:latin typeface="Agency FB" pitchFamily="34" charset="0"/>
              </a:rPr>
              <a:t>Si pudiera quemar </a:t>
            </a:r>
            <a:br>
              <a:rPr lang="es-ES_tradnl" sz="2400" dirty="0" smtClean="0">
                <a:solidFill>
                  <a:srgbClr val="FFFF00"/>
                </a:solidFill>
                <a:latin typeface="Agency FB" pitchFamily="34" charset="0"/>
              </a:rPr>
            </a:br>
            <a:r>
              <a:rPr lang="es-ES_tradnl" sz="2400" dirty="0" smtClean="0">
                <a:solidFill>
                  <a:srgbClr val="FFFF00"/>
                </a:solidFill>
                <a:latin typeface="Agency FB" pitchFamily="34" charset="0"/>
              </a:rPr>
              <a:t>Las armas que use </a:t>
            </a:r>
          </a:p>
          <a:p>
            <a:r>
              <a:rPr lang="es-ES_tradnl" sz="2400" dirty="0" smtClean="0">
                <a:solidFill>
                  <a:srgbClr val="FFFF00"/>
                </a:solidFill>
                <a:latin typeface="Agency FB" pitchFamily="34" charset="0"/>
              </a:rPr>
              <a:t>  </a:t>
            </a:r>
            <a:endParaRPr lang="es-ES_tradnl" sz="2400" dirty="0">
              <a:solidFill>
                <a:srgbClr val="FFFF00"/>
              </a:solidFill>
              <a:latin typeface="Agency FB" pitchFamily="34" charset="0"/>
            </a:endParaRPr>
          </a:p>
        </p:txBody>
      </p:sp>
      <p:sp>
        <p:nvSpPr>
          <p:cNvPr id="6" name="5 Rectángulo"/>
          <p:cNvSpPr/>
          <p:nvPr/>
        </p:nvSpPr>
        <p:spPr>
          <a:xfrm>
            <a:off x="243086" y="4659982"/>
            <a:ext cx="1408013" cy="307777"/>
          </a:xfrm>
          <a:prstGeom prst="rect">
            <a:avLst/>
          </a:prstGeom>
        </p:spPr>
        <p:txBody>
          <a:bodyPr wrap="none">
            <a:spAutoFit/>
          </a:bodyPr>
          <a:lstStyle/>
          <a:p>
            <a:pPr algn="ctr"/>
            <a:r>
              <a:rPr lang="es-ES" sz="1400" spc="150" dirty="0" err="1" smtClean="0">
                <a:ln w="11430"/>
                <a:solidFill>
                  <a:srgbClr val="F8F8F8"/>
                </a:solidFill>
                <a:latin typeface="Brush Script MT" pitchFamily="66" charset="0"/>
              </a:rPr>
              <a:t>Ppsx</a:t>
            </a:r>
            <a:r>
              <a:rPr lang="es-ES" sz="1400" spc="150" dirty="0" smtClean="0">
                <a:ln w="11430"/>
                <a:solidFill>
                  <a:srgbClr val="F8F8F8"/>
                </a:solidFill>
                <a:latin typeface="Brush Script MT" pitchFamily="66" charset="0"/>
              </a:rPr>
              <a:t> Mari Tere</a:t>
            </a:r>
            <a:endParaRPr lang="es-ES" sz="1400" spc="150" dirty="0">
              <a:ln w="11430"/>
              <a:solidFill>
                <a:srgbClr val="F8F8F8"/>
              </a:solidFill>
              <a:latin typeface="Brush Script MT" pitchFamily="66" charset="0"/>
            </a:endParaRPr>
          </a:p>
        </p:txBody>
      </p:sp>
    </p:spTree>
  </p:cSld>
  <p:clrMapOvr>
    <a:masterClrMapping/>
  </p:clrMapOvr>
  <p:transition spd="slow" advTm="700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4818" name="Picture 2" descr="http://kepguru.hu/dyn/download.php?id=178373&amp;size=w7&amp;sh=gl5zPjdHUa1vLqaY0-YGSg&amp;e=1426890348"/>
          <p:cNvPicPr>
            <a:picLocks noChangeAspect="1" noChangeArrowheads="1"/>
          </p:cNvPicPr>
          <p:nvPr/>
        </p:nvPicPr>
        <p:blipFill>
          <a:blip r:embed="rId2" cstate="email"/>
          <a:srcRect/>
          <a:stretch>
            <a:fillRect/>
          </a:stretch>
        </p:blipFill>
        <p:spPr bwMode="auto">
          <a:xfrm>
            <a:off x="0" y="-499"/>
            <a:ext cx="9144000" cy="5143999"/>
          </a:xfrm>
          <a:prstGeom prst="rect">
            <a:avLst/>
          </a:prstGeom>
          <a:noFill/>
        </p:spPr>
      </p:pic>
      <p:pic>
        <p:nvPicPr>
          <p:cNvPr id="23553" name="Picture 1" descr="C:\Users\abuelitos\Desktop\PROGRAMAS TRABAJO\COSAS PARA PPS\IMAGENES PPS\BLANCA - CHICAS\3597306_640px[1].jpg"/>
          <p:cNvPicPr>
            <a:picLocks noChangeAspect="1" noChangeArrowheads="1"/>
          </p:cNvPicPr>
          <p:nvPr/>
        </p:nvPicPr>
        <p:blipFill>
          <a:blip r:embed="rId3" cstate="email"/>
          <a:srcRect/>
          <a:stretch>
            <a:fillRect/>
          </a:stretch>
        </p:blipFill>
        <p:spPr bwMode="auto">
          <a:xfrm>
            <a:off x="2483768" y="267494"/>
            <a:ext cx="3096000" cy="3952244"/>
          </a:xfrm>
          <a:prstGeom prst="rect">
            <a:avLst/>
          </a:prstGeom>
          <a:noFill/>
          <a:effectLst>
            <a:softEdge rad="635000"/>
          </a:effectLst>
        </p:spPr>
      </p:pic>
      <p:sp>
        <p:nvSpPr>
          <p:cNvPr id="6" name="5 Rectángulo"/>
          <p:cNvSpPr/>
          <p:nvPr/>
        </p:nvSpPr>
        <p:spPr>
          <a:xfrm>
            <a:off x="539552" y="4011910"/>
            <a:ext cx="4572000" cy="830997"/>
          </a:xfrm>
          <a:prstGeom prst="rect">
            <a:avLst/>
          </a:prstGeom>
        </p:spPr>
        <p:txBody>
          <a:bodyPr>
            <a:spAutoFit/>
          </a:bodyPr>
          <a:lstStyle/>
          <a:p>
            <a:r>
              <a:rPr lang="es-ES_tradnl" sz="2400" dirty="0" smtClean="0">
                <a:solidFill>
                  <a:srgbClr val="FFFF00"/>
                </a:solidFill>
                <a:latin typeface="Agency FB" pitchFamily="34" charset="0"/>
              </a:rPr>
              <a:t>No dudaría </a:t>
            </a:r>
            <a:br>
              <a:rPr lang="es-ES_tradnl" sz="2400" dirty="0" smtClean="0">
                <a:solidFill>
                  <a:srgbClr val="FFFF00"/>
                </a:solidFill>
                <a:latin typeface="Agency FB" pitchFamily="34" charset="0"/>
              </a:rPr>
            </a:br>
            <a:r>
              <a:rPr lang="es-ES_tradnl" sz="2400" dirty="0" smtClean="0">
                <a:solidFill>
                  <a:srgbClr val="FFFF00"/>
                </a:solidFill>
                <a:latin typeface="Agency FB" pitchFamily="34" charset="0"/>
              </a:rPr>
              <a:t>No dudaría en volver a reír </a:t>
            </a:r>
            <a:endParaRPr lang="es-ES_tradnl" sz="2400" dirty="0">
              <a:solidFill>
                <a:srgbClr val="FFFF00"/>
              </a:solidFill>
              <a:latin typeface="Agency FB" pitchFamily="34" charset="0"/>
            </a:endParaRPr>
          </a:p>
        </p:txBody>
      </p:sp>
      <p:sp>
        <p:nvSpPr>
          <p:cNvPr id="7" name="6 Rectángulo"/>
          <p:cNvSpPr/>
          <p:nvPr/>
        </p:nvSpPr>
        <p:spPr>
          <a:xfrm>
            <a:off x="315094" y="123478"/>
            <a:ext cx="1408013" cy="307777"/>
          </a:xfrm>
          <a:prstGeom prst="rect">
            <a:avLst/>
          </a:prstGeom>
        </p:spPr>
        <p:txBody>
          <a:bodyPr wrap="none">
            <a:spAutoFit/>
          </a:bodyPr>
          <a:lstStyle/>
          <a:p>
            <a:pPr algn="ctr"/>
            <a:r>
              <a:rPr lang="es-ES" sz="1400" spc="150" dirty="0" err="1" smtClean="0">
                <a:ln w="11430"/>
                <a:solidFill>
                  <a:srgbClr val="F8F8F8"/>
                </a:solidFill>
                <a:latin typeface="Brush Script MT" pitchFamily="66" charset="0"/>
              </a:rPr>
              <a:t>Ppsx</a:t>
            </a:r>
            <a:r>
              <a:rPr lang="es-ES" sz="1400" spc="150" dirty="0" smtClean="0">
                <a:ln w="11430"/>
                <a:solidFill>
                  <a:srgbClr val="F8F8F8"/>
                </a:solidFill>
                <a:latin typeface="Brush Script MT" pitchFamily="66" charset="0"/>
              </a:rPr>
              <a:t> Mari Tere</a:t>
            </a:r>
            <a:endParaRPr lang="es-ES" sz="1400" spc="150" dirty="0">
              <a:ln w="11430"/>
              <a:solidFill>
                <a:srgbClr val="F8F8F8"/>
              </a:solidFill>
              <a:latin typeface="Brush Script MT" pitchFamily="66" charset="0"/>
            </a:endParaRPr>
          </a:p>
        </p:txBody>
      </p:sp>
    </p:spTree>
  </p:cSld>
  <p:clrMapOvr>
    <a:masterClrMapping/>
  </p:clrMapOvr>
  <p:transition spd="slow" advTm="400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6386" name="Picture 2" descr="http://kepguru.hu/dyn/download.php?id=176539&amp;size=w7&amp;sh=rg-OofmWrcymb2f371kPhg&amp;e=1426888343"/>
          <p:cNvPicPr>
            <a:picLocks noChangeAspect="1" noChangeArrowheads="1"/>
          </p:cNvPicPr>
          <p:nvPr/>
        </p:nvPicPr>
        <p:blipFill>
          <a:blip r:embed="rId2" cstate="email"/>
          <a:srcRect/>
          <a:stretch>
            <a:fillRect/>
          </a:stretch>
        </p:blipFill>
        <p:spPr bwMode="auto">
          <a:xfrm>
            <a:off x="0" y="-499"/>
            <a:ext cx="9144000" cy="5143999"/>
          </a:xfrm>
          <a:prstGeom prst="rect">
            <a:avLst/>
          </a:prstGeom>
          <a:noFill/>
        </p:spPr>
      </p:pic>
      <p:sp>
        <p:nvSpPr>
          <p:cNvPr id="5" name="4 Rectángulo"/>
          <p:cNvSpPr/>
          <p:nvPr/>
        </p:nvSpPr>
        <p:spPr>
          <a:xfrm>
            <a:off x="4211960" y="3003798"/>
            <a:ext cx="4572000" cy="1938992"/>
          </a:xfrm>
          <a:prstGeom prst="rect">
            <a:avLst/>
          </a:prstGeom>
        </p:spPr>
        <p:txBody>
          <a:bodyPr>
            <a:spAutoFit/>
          </a:bodyPr>
          <a:lstStyle/>
          <a:p>
            <a:r>
              <a:rPr lang="es-ES_tradnl" sz="2400" dirty="0" smtClean="0">
                <a:solidFill>
                  <a:srgbClr val="FFFF00"/>
                </a:solidFill>
                <a:latin typeface="Agency FB" pitchFamily="34" charset="0"/>
              </a:rPr>
              <a:t>Prometo ver la alegría </a:t>
            </a:r>
            <a:br>
              <a:rPr lang="es-ES_tradnl" sz="2400" dirty="0" smtClean="0">
                <a:solidFill>
                  <a:srgbClr val="FFFF00"/>
                </a:solidFill>
                <a:latin typeface="Agency FB" pitchFamily="34" charset="0"/>
              </a:rPr>
            </a:br>
            <a:r>
              <a:rPr lang="es-ES_tradnl" sz="2400" dirty="0" smtClean="0">
                <a:solidFill>
                  <a:srgbClr val="FFFF00"/>
                </a:solidFill>
                <a:latin typeface="Agency FB" pitchFamily="34" charset="0"/>
              </a:rPr>
              <a:t>Escarmentar de la experiencia </a:t>
            </a:r>
          </a:p>
          <a:p>
            <a:r>
              <a:rPr lang="es-ES_tradnl" sz="2400" dirty="0" smtClean="0">
                <a:solidFill>
                  <a:srgbClr val="FFFF00"/>
                </a:solidFill>
                <a:latin typeface="Agency FB" pitchFamily="34" charset="0"/>
              </a:rPr>
              <a:t>Pero nunca, nunca más </a:t>
            </a:r>
            <a:br>
              <a:rPr lang="es-ES_tradnl" sz="2400" dirty="0" smtClean="0">
                <a:solidFill>
                  <a:srgbClr val="FFFF00"/>
                </a:solidFill>
                <a:latin typeface="Agency FB" pitchFamily="34" charset="0"/>
              </a:rPr>
            </a:br>
            <a:r>
              <a:rPr lang="es-ES_tradnl" sz="2400" dirty="0" smtClean="0">
                <a:solidFill>
                  <a:srgbClr val="FFFF00"/>
                </a:solidFill>
                <a:latin typeface="Agency FB" pitchFamily="34" charset="0"/>
              </a:rPr>
              <a:t>Usar la violencia </a:t>
            </a:r>
          </a:p>
          <a:p>
            <a:endParaRPr lang="es-ES_tradnl" sz="2400" dirty="0">
              <a:solidFill>
                <a:srgbClr val="FFFF00"/>
              </a:solidFill>
              <a:latin typeface="Agency FB" pitchFamily="34" charset="0"/>
            </a:endParaRPr>
          </a:p>
        </p:txBody>
      </p:sp>
      <p:sp>
        <p:nvSpPr>
          <p:cNvPr id="6" name="5 Rectángulo"/>
          <p:cNvSpPr/>
          <p:nvPr/>
        </p:nvSpPr>
        <p:spPr>
          <a:xfrm>
            <a:off x="315094" y="4659982"/>
            <a:ext cx="1408013" cy="307777"/>
          </a:xfrm>
          <a:prstGeom prst="rect">
            <a:avLst/>
          </a:prstGeom>
        </p:spPr>
        <p:txBody>
          <a:bodyPr wrap="none">
            <a:spAutoFit/>
          </a:bodyPr>
          <a:lstStyle/>
          <a:p>
            <a:pPr algn="ctr"/>
            <a:r>
              <a:rPr lang="es-ES" sz="1400" spc="150" dirty="0" err="1" smtClean="0">
                <a:ln w="11430"/>
                <a:solidFill>
                  <a:srgbClr val="F8F8F8"/>
                </a:solidFill>
                <a:latin typeface="Brush Script MT" pitchFamily="66" charset="0"/>
              </a:rPr>
              <a:t>Ppsx</a:t>
            </a:r>
            <a:r>
              <a:rPr lang="es-ES" sz="1400" spc="150" dirty="0" smtClean="0">
                <a:ln w="11430"/>
                <a:solidFill>
                  <a:srgbClr val="F8F8F8"/>
                </a:solidFill>
                <a:latin typeface="Brush Script MT" pitchFamily="66" charset="0"/>
              </a:rPr>
              <a:t> Mari Tere</a:t>
            </a:r>
            <a:endParaRPr lang="es-ES" sz="1400" spc="150" dirty="0">
              <a:ln w="11430"/>
              <a:solidFill>
                <a:srgbClr val="F8F8F8"/>
              </a:solidFill>
              <a:latin typeface="Brush Script MT" pitchFamily="66" charset="0"/>
            </a:endParaRPr>
          </a:p>
        </p:txBody>
      </p:sp>
    </p:spTree>
  </p:cSld>
  <p:clrMapOvr>
    <a:masterClrMapping/>
  </p:clrMapOvr>
  <p:transition spd="slow" advTm="1300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4034" name="Picture 2" descr="Imagenes de Juegos (Sangre y violencia) Parte 1"/>
          <p:cNvPicPr>
            <a:picLocks noChangeAspect="1" noChangeArrowheads="1"/>
          </p:cNvPicPr>
          <p:nvPr/>
        </p:nvPicPr>
        <p:blipFill>
          <a:blip r:embed="rId2" cstate="email"/>
          <a:srcRect/>
          <a:stretch>
            <a:fillRect/>
          </a:stretch>
        </p:blipFill>
        <p:spPr bwMode="auto">
          <a:xfrm>
            <a:off x="0" y="0"/>
            <a:ext cx="9144000" cy="5143500"/>
          </a:xfrm>
          <a:prstGeom prst="rect">
            <a:avLst/>
          </a:prstGeom>
          <a:noFill/>
        </p:spPr>
      </p:pic>
      <p:sp>
        <p:nvSpPr>
          <p:cNvPr id="5" name="4 Rectángulo"/>
          <p:cNvSpPr/>
          <p:nvPr/>
        </p:nvSpPr>
        <p:spPr>
          <a:xfrm>
            <a:off x="6012160" y="0"/>
            <a:ext cx="3312368" cy="1569660"/>
          </a:xfrm>
          <a:prstGeom prst="rect">
            <a:avLst/>
          </a:prstGeom>
        </p:spPr>
        <p:txBody>
          <a:bodyPr wrap="square">
            <a:spAutoFit/>
          </a:bodyPr>
          <a:lstStyle/>
          <a:p>
            <a:r>
              <a:rPr lang="es-ES_tradnl" sz="2400" dirty="0" smtClean="0">
                <a:solidFill>
                  <a:schemeClr val="accent1">
                    <a:lumMod val="75000"/>
                  </a:schemeClr>
                </a:solidFill>
                <a:latin typeface="Agency FB" pitchFamily="34" charset="0"/>
              </a:rPr>
              <a:t>Prometo ver la alegría </a:t>
            </a:r>
            <a:br>
              <a:rPr lang="es-ES_tradnl" sz="2400" dirty="0" smtClean="0">
                <a:solidFill>
                  <a:schemeClr val="accent1">
                    <a:lumMod val="75000"/>
                  </a:schemeClr>
                </a:solidFill>
                <a:latin typeface="Agency FB" pitchFamily="34" charset="0"/>
              </a:rPr>
            </a:br>
            <a:r>
              <a:rPr lang="es-ES_tradnl" sz="2400" dirty="0" smtClean="0">
                <a:solidFill>
                  <a:schemeClr val="accent1">
                    <a:lumMod val="75000"/>
                  </a:schemeClr>
                </a:solidFill>
                <a:latin typeface="Agency FB" pitchFamily="34" charset="0"/>
              </a:rPr>
              <a:t>Escarmentar de la experiencia </a:t>
            </a:r>
          </a:p>
          <a:p>
            <a:r>
              <a:rPr lang="es-ES_tradnl" sz="2400" dirty="0" smtClean="0">
                <a:solidFill>
                  <a:schemeClr val="accent1">
                    <a:lumMod val="75000"/>
                  </a:schemeClr>
                </a:solidFill>
                <a:latin typeface="Agency FB" pitchFamily="34" charset="0"/>
              </a:rPr>
              <a:t>Pero nunca, nunca más </a:t>
            </a:r>
            <a:br>
              <a:rPr lang="es-ES_tradnl" sz="2400" dirty="0" smtClean="0">
                <a:solidFill>
                  <a:schemeClr val="accent1">
                    <a:lumMod val="75000"/>
                  </a:schemeClr>
                </a:solidFill>
                <a:latin typeface="Agency FB" pitchFamily="34" charset="0"/>
              </a:rPr>
            </a:br>
            <a:r>
              <a:rPr lang="es-ES_tradnl" sz="2400" dirty="0" smtClean="0">
                <a:solidFill>
                  <a:schemeClr val="accent1">
                    <a:lumMod val="75000"/>
                  </a:schemeClr>
                </a:solidFill>
                <a:latin typeface="Agency FB" pitchFamily="34" charset="0"/>
              </a:rPr>
              <a:t>Usar la violencia </a:t>
            </a:r>
          </a:p>
        </p:txBody>
      </p:sp>
      <p:sp>
        <p:nvSpPr>
          <p:cNvPr id="6" name="5 Rectángulo"/>
          <p:cNvSpPr/>
          <p:nvPr/>
        </p:nvSpPr>
        <p:spPr>
          <a:xfrm>
            <a:off x="315094" y="4659982"/>
            <a:ext cx="1408013" cy="307777"/>
          </a:xfrm>
          <a:prstGeom prst="rect">
            <a:avLst/>
          </a:prstGeom>
        </p:spPr>
        <p:txBody>
          <a:bodyPr wrap="none">
            <a:spAutoFit/>
          </a:bodyPr>
          <a:lstStyle/>
          <a:p>
            <a:pPr algn="ctr"/>
            <a:r>
              <a:rPr lang="es-ES" sz="1400" spc="150" dirty="0" err="1" smtClean="0">
                <a:ln w="11430"/>
                <a:solidFill>
                  <a:srgbClr val="F8F8F8"/>
                </a:solidFill>
                <a:latin typeface="Brush Script MT" pitchFamily="66" charset="0"/>
              </a:rPr>
              <a:t>Ppsx</a:t>
            </a:r>
            <a:r>
              <a:rPr lang="es-ES" sz="1400" spc="150" dirty="0" smtClean="0">
                <a:ln w="11430"/>
                <a:solidFill>
                  <a:srgbClr val="F8F8F8"/>
                </a:solidFill>
                <a:latin typeface="Brush Script MT" pitchFamily="66" charset="0"/>
              </a:rPr>
              <a:t> Mari Tere</a:t>
            </a:r>
            <a:endParaRPr lang="es-ES" sz="1400" spc="150" dirty="0">
              <a:ln w="11430"/>
              <a:solidFill>
                <a:srgbClr val="F8F8F8"/>
              </a:solidFill>
              <a:latin typeface="Brush Script MT" pitchFamily="66" charset="0"/>
            </a:endParaRPr>
          </a:p>
        </p:txBody>
      </p:sp>
    </p:spTree>
  </p:cSld>
  <p:clrMapOvr>
    <a:masterClrMapping/>
  </p:clrMapOvr>
  <p:transition spd="slow" advTm="1300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http://1.bp.blogspot.com/-8kc3B4jxKgY/VOw_98gNTOI/AAAAAAAAC4w/iMZWjPbLWVY/s1600/11.jpg"/>
          <p:cNvPicPr>
            <a:picLocks noChangeAspect="1" noChangeArrowheads="1"/>
          </p:cNvPicPr>
          <p:nvPr/>
        </p:nvPicPr>
        <p:blipFill>
          <a:blip r:embed="rId2" cstate="email"/>
          <a:srcRect/>
          <a:stretch>
            <a:fillRect/>
          </a:stretch>
        </p:blipFill>
        <p:spPr bwMode="auto">
          <a:xfrm>
            <a:off x="0" y="0"/>
            <a:ext cx="9144000" cy="5143500"/>
          </a:xfrm>
          <a:prstGeom prst="rect">
            <a:avLst/>
          </a:prstGeom>
          <a:noFill/>
        </p:spPr>
      </p:pic>
      <p:pic>
        <p:nvPicPr>
          <p:cNvPr id="5" name="Picture 2" descr="http://3.bp.blogspot.com/-VbF_RhefNKo/UcCZbGouQ7I/AAAAAAAAEu8/1iMMolbPYhU/s1600/Wallpaper+sobre+la+Naturaleza+-+(55).jpg"/>
          <p:cNvPicPr>
            <a:picLocks noChangeAspect="1" noChangeArrowheads="1"/>
          </p:cNvPicPr>
          <p:nvPr/>
        </p:nvPicPr>
        <p:blipFill>
          <a:blip r:embed="rId3" cstate="email"/>
          <a:srcRect/>
          <a:stretch>
            <a:fillRect/>
          </a:stretch>
        </p:blipFill>
        <p:spPr bwMode="auto">
          <a:xfrm>
            <a:off x="0" y="0"/>
            <a:ext cx="9144000" cy="5143500"/>
          </a:xfrm>
          <a:prstGeom prst="rect">
            <a:avLst/>
          </a:prstGeom>
          <a:noFill/>
        </p:spPr>
      </p:pic>
      <p:pic>
        <p:nvPicPr>
          <p:cNvPr id="6" name="Picture 2" descr="http://www.sucai.com.cn/bizhi/Wallpaper/youxi/5524/GAME_013013.jpg"/>
          <p:cNvPicPr>
            <a:picLocks noChangeAspect="1" noChangeArrowheads="1"/>
          </p:cNvPicPr>
          <p:nvPr/>
        </p:nvPicPr>
        <p:blipFill>
          <a:blip r:embed="rId4" cstate="email"/>
          <a:srcRect/>
          <a:stretch>
            <a:fillRect/>
          </a:stretch>
        </p:blipFill>
        <p:spPr bwMode="auto">
          <a:xfrm>
            <a:off x="0" y="0"/>
            <a:ext cx="9144000" cy="5143500"/>
          </a:xfrm>
          <a:prstGeom prst="rect">
            <a:avLst/>
          </a:prstGeom>
          <a:noFill/>
        </p:spPr>
      </p:pic>
      <p:sp>
        <p:nvSpPr>
          <p:cNvPr id="7" name="6 Rectángulo"/>
          <p:cNvSpPr/>
          <p:nvPr/>
        </p:nvSpPr>
        <p:spPr>
          <a:xfrm>
            <a:off x="315094" y="4659982"/>
            <a:ext cx="1408013" cy="307777"/>
          </a:xfrm>
          <a:prstGeom prst="rect">
            <a:avLst/>
          </a:prstGeom>
        </p:spPr>
        <p:txBody>
          <a:bodyPr wrap="none">
            <a:spAutoFit/>
          </a:bodyPr>
          <a:lstStyle/>
          <a:p>
            <a:pPr algn="ctr"/>
            <a:r>
              <a:rPr lang="es-ES" sz="1400" spc="150" dirty="0" err="1" smtClean="0">
                <a:ln w="11430"/>
                <a:solidFill>
                  <a:srgbClr val="F8F8F8"/>
                </a:solidFill>
                <a:latin typeface="Brush Script MT" pitchFamily="66" charset="0"/>
              </a:rPr>
              <a:t>Ppsx</a:t>
            </a:r>
            <a:r>
              <a:rPr lang="es-ES" sz="1400" spc="150" dirty="0" smtClean="0">
                <a:ln w="11430"/>
                <a:solidFill>
                  <a:srgbClr val="F8F8F8"/>
                </a:solidFill>
                <a:latin typeface="Brush Script MT" pitchFamily="66" charset="0"/>
              </a:rPr>
              <a:t> Mari Tere</a:t>
            </a:r>
            <a:endParaRPr lang="es-ES" sz="1400" spc="150" dirty="0">
              <a:ln w="11430"/>
              <a:solidFill>
                <a:srgbClr val="F8F8F8"/>
              </a:solidFill>
              <a:latin typeface="Brush Script MT" pitchFamily="66" charset="0"/>
            </a:endParaRPr>
          </a:p>
        </p:txBody>
      </p:sp>
    </p:spTree>
  </p:cSld>
  <p:clrMapOvr>
    <a:masterClrMapping/>
  </p:clrMapOvr>
  <p:transition spd="slow" advTm="15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childTnLst>
                          </p:cTn>
                        </p:par>
                        <p:par>
                          <p:cTn id="8" fill="hold">
                            <p:stCondLst>
                              <p:cond delay="5000"/>
                            </p:stCondLst>
                            <p:childTnLst>
                              <p:par>
                                <p:cTn id="9" presetID="10" presetClass="exit" presetSubtype="0" fill="hold" nodeType="afterEffect">
                                  <p:stCondLst>
                                    <p:cond delay="0"/>
                                  </p:stCondLst>
                                  <p:childTnLst>
                                    <p:animEffect transition="out" filter="fade">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50" name="Picture 2" descr="https://unmundoenguerra.files.wordpress.com/2014/05/juba-ss-9.jpg"/>
          <p:cNvPicPr>
            <a:picLocks noChangeAspect="1" noChangeArrowheads="1"/>
          </p:cNvPicPr>
          <p:nvPr/>
        </p:nvPicPr>
        <p:blipFill>
          <a:blip r:embed="rId2" cstate="email"/>
          <a:srcRect/>
          <a:stretch>
            <a:fillRect/>
          </a:stretch>
        </p:blipFill>
        <p:spPr bwMode="auto">
          <a:xfrm>
            <a:off x="0" y="0"/>
            <a:ext cx="9144000" cy="5143500"/>
          </a:xfrm>
          <a:prstGeom prst="rect">
            <a:avLst/>
          </a:prstGeom>
          <a:noFill/>
        </p:spPr>
      </p:pic>
      <p:sp>
        <p:nvSpPr>
          <p:cNvPr id="5" name="4 Rectángulo"/>
          <p:cNvSpPr/>
          <p:nvPr/>
        </p:nvSpPr>
        <p:spPr>
          <a:xfrm>
            <a:off x="7515894" y="4659982"/>
            <a:ext cx="1408013" cy="307777"/>
          </a:xfrm>
          <a:prstGeom prst="rect">
            <a:avLst/>
          </a:prstGeom>
        </p:spPr>
        <p:txBody>
          <a:bodyPr wrap="none">
            <a:spAutoFit/>
          </a:bodyPr>
          <a:lstStyle/>
          <a:p>
            <a:pPr algn="ctr"/>
            <a:r>
              <a:rPr lang="es-ES" sz="1400" spc="150" dirty="0" err="1" smtClean="0">
                <a:ln w="11430"/>
                <a:solidFill>
                  <a:srgbClr val="F8F8F8"/>
                </a:solidFill>
                <a:latin typeface="Brush Script MT" pitchFamily="66" charset="0"/>
              </a:rPr>
              <a:t>Ppsx</a:t>
            </a:r>
            <a:r>
              <a:rPr lang="es-ES" sz="1400" spc="150" dirty="0" smtClean="0">
                <a:ln w="11430"/>
                <a:solidFill>
                  <a:srgbClr val="F8F8F8"/>
                </a:solidFill>
                <a:latin typeface="Brush Script MT" pitchFamily="66" charset="0"/>
              </a:rPr>
              <a:t> Mari Tere</a:t>
            </a:r>
            <a:endParaRPr lang="es-ES" sz="1400" spc="150" dirty="0">
              <a:ln w="11430"/>
              <a:solidFill>
                <a:srgbClr val="F8F8F8"/>
              </a:solidFill>
              <a:latin typeface="Brush Script MT" pitchFamily="66" charset="0"/>
            </a:endParaRPr>
          </a:p>
        </p:txBody>
      </p:sp>
    </p:spTree>
  </p:cSld>
  <p:clrMapOvr>
    <a:masterClrMapping/>
  </p:clrMapOvr>
  <p:transition spd="slow" advTm="400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51435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1026" name="Picture 2" descr="http://3.bp.blogspot.com/-ZOqbW3wLI38/US_JGZG8UuI/AAAAAAAAATM/8aAnksD1ENo/s1600/soldiers_war_military_tanks_desktop_1800x1221_hd-wallpaper-934611.jpg"/>
          <p:cNvPicPr>
            <a:picLocks noChangeAspect="1" noChangeArrowheads="1"/>
          </p:cNvPicPr>
          <p:nvPr/>
        </p:nvPicPr>
        <p:blipFill>
          <a:blip r:embed="rId2" cstate="email"/>
          <a:srcRect/>
          <a:stretch>
            <a:fillRect/>
          </a:stretch>
        </p:blipFill>
        <p:spPr bwMode="auto">
          <a:xfrm>
            <a:off x="755576" y="-4500"/>
            <a:ext cx="7591513" cy="5148000"/>
          </a:xfrm>
          <a:prstGeom prst="rect">
            <a:avLst/>
          </a:prstGeom>
          <a:noFill/>
        </p:spPr>
      </p:pic>
      <p:sp>
        <p:nvSpPr>
          <p:cNvPr id="5" name="4 Rectángulo"/>
          <p:cNvSpPr/>
          <p:nvPr/>
        </p:nvSpPr>
        <p:spPr>
          <a:xfrm>
            <a:off x="2267744" y="3219822"/>
            <a:ext cx="4572000" cy="830997"/>
          </a:xfrm>
          <a:prstGeom prst="rect">
            <a:avLst/>
          </a:prstGeom>
        </p:spPr>
        <p:txBody>
          <a:bodyPr>
            <a:spAutoFit/>
          </a:bodyPr>
          <a:lstStyle/>
          <a:p>
            <a:r>
              <a:rPr lang="es-ES_tradnl" sz="2400" dirty="0" smtClean="0">
                <a:solidFill>
                  <a:schemeClr val="bg1"/>
                </a:solidFill>
                <a:latin typeface="Agency FB" pitchFamily="34" charset="0"/>
              </a:rPr>
              <a:t>Si pudiera sembrar </a:t>
            </a:r>
            <a:br>
              <a:rPr lang="es-ES_tradnl" sz="2400" dirty="0" smtClean="0">
                <a:solidFill>
                  <a:schemeClr val="bg1"/>
                </a:solidFill>
                <a:latin typeface="Agency FB" pitchFamily="34" charset="0"/>
              </a:rPr>
            </a:br>
            <a:r>
              <a:rPr lang="es-ES_tradnl" sz="2400" dirty="0" smtClean="0">
                <a:solidFill>
                  <a:schemeClr val="bg1"/>
                </a:solidFill>
                <a:latin typeface="Agency FB" pitchFamily="34" charset="0"/>
              </a:rPr>
              <a:t>Los campos que arrasé  </a:t>
            </a:r>
            <a:endParaRPr lang="es-ES_tradnl" sz="2400" dirty="0">
              <a:solidFill>
                <a:schemeClr val="bg1"/>
              </a:solidFill>
              <a:latin typeface="Agency FB" pitchFamily="34" charset="0"/>
            </a:endParaRPr>
          </a:p>
        </p:txBody>
      </p:sp>
      <p:sp>
        <p:nvSpPr>
          <p:cNvPr id="6" name="5 Rectángulo"/>
          <p:cNvSpPr/>
          <p:nvPr/>
        </p:nvSpPr>
        <p:spPr>
          <a:xfrm>
            <a:off x="2267744" y="4011910"/>
            <a:ext cx="4572000" cy="830997"/>
          </a:xfrm>
          <a:prstGeom prst="rect">
            <a:avLst/>
          </a:prstGeom>
        </p:spPr>
        <p:txBody>
          <a:bodyPr>
            <a:spAutoFit/>
          </a:bodyPr>
          <a:lstStyle/>
          <a:p>
            <a:r>
              <a:rPr lang="es-ES_tradnl" sz="2400" dirty="0" smtClean="0">
                <a:solidFill>
                  <a:schemeClr val="bg1"/>
                </a:solidFill>
                <a:latin typeface="Agency FB" pitchFamily="34" charset="0"/>
              </a:rPr>
              <a:t>Si pudiera devolver </a:t>
            </a:r>
            <a:br>
              <a:rPr lang="es-ES_tradnl" sz="2400" dirty="0" smtClean="0">
                <a:solidFill>
                  <a:schemeClr val="bg1"/>
                </a:solidFill>
                <a:latin typeface="Agency FB" pitchFamily="34" charset="0"/>
              </a:rPr>
            </a:br>
            <a:r>
              <a:rPr lang="es-ES_tradnl" sz="2400" dirty="0" smtClean="0">
                <a:solidFill>
                  <a:schemeClr val="bg1"/>
                </a:solidFill>
                <a:latin typeface="Agency FB" pitchFamily="34" charset="0"/>
              </a:rPr>
              <a:t>La paz que quité </a:t>
            </a:r>
            <a:endParaRPr lang="es-ES_tradnl" sz="2400" dirty="0">
              <a:solidFill>
                <a:schemeClr val="bg1"/>
              </a:solidFill>
              <a:latin typeface="Agency FB" pitchFamily="34" charset="0"/>
            </a:endParaRPr>
          </a:p>
        </p:txBody>
      </p:sp>
      <p:sp>
        <p:nvSpPr>
          <p:cNvPr id="7" name="6 Rectángulo"/>
          <p:cNvSpPr/>
          <p:nvPr/>
        </p:nvSpPr>
        <p:spPr>
          <a:xfrm>
            <a:off x="7515894" y="4659982"/>
            <a:ext cx="1408013" cy="307777"/>
          </a:xfrm>
          <a:prstGeom prst="rect">
            <a:avLst/>
          </a:prstGeom>
        </p:spPr>
        <p:txBody>
          <a:bodyPr wrap="none">
            <a:spAutoFit/>
          </a:bodyPr>
          <a:lstStyle/>
          <a:p>
            <a:pPr algn="ctr"/>
            <a:r>
              <a:rPr lang="es-ES" sz="1400" spc="150" dirty="0" err="1" smtClean="0">
                <a:ln w="11430"/>
                <a:solidFill>
                  <a:srgbClr val="F8F8F8"/>
                </a:solidFill>
                <a:latin typeface="Brush Script MT" pitchFamily="66" charset="0"/>
              </a:rPr>
              <a:t>Ppsx</a:t>
            </a:r>
            <a:r>
              <a:rPr lang="es-ES" sz="1400" spc="150" dirty="0" smtClean="0">
                <a:ln w="11430"/>
                <a:solidFill>
                  <a:srgbClr val="F8F8F8"/>
                </a:solidFill>
                <a:latin typeface="Brush Script MT" pitchFamily="66" charset="0"/>
              </a:rPr>
              <a:t> Mari Tere</a:t>
            </a:r>
            <a:endParaRPr lang="es-ES" sz="1400" spc="150" dirty="0">
              <a:ln w="11430"/>
              <a:solidFill>
                <a:srgbClr val="F8F8F8"/>
              </a:solidFill>
              <a:latin typeface="Brush Script MT" pitchFamily="66" charset="0"/>
            </a:endParaRPr>
          </a:p>
        </p:txBody>
      </p:sp>
    </p:spTree>
  </p:cSld>
  <p:clrMapOvr>
    <a:masterClrMapping/>
  </p:clrMapOvr>
  <p:transition spd="slow" advTm="6000">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8434" name="Picture 2" descr="http://kepguru.hu/dyn/download.php?id=200359&amp;size=w7&amp;sh=zZo0-Vwj7VTGm9Tue8ItKQ&amp;e=1426888241"/>
          <p:cNvPicPr>
            <a:picLocks noChangeAspect="1" noChangeArrowheads="1"/>
          </p:cNvPicPr>
          <p:nvPr/>
        </p:nvPicPr>
        <p:blipFill>
          <a:blip r:embed="rId2" cstate="email"/>
          <a:srcRect/>
          <a:stretch>
            <a:fillRect/>
          </a:stretch>
        </p:blipFill>
        <p:spPr bwMode="auto">
          <a:xfrm>
            <a:off x="0" y="-499"/>
            <a:ext cx="9144000" cy="5143999"/>
          </a:xfrm>
          <a:prstGeom prst="rect">
            <a:avLst/>
          </a:prstGeom>
          <a:noFill/>
        </p:spPr>
      </p:pic>
      <p:pic>
        <p:nvPicPr>
          <p:cNvPr id="32770" name="Picture 2" descr="http://elmundo3d.com/wp-content/uploads/images/17/3d-amarillos.jpg"/>
          <p:cNvPicPr>
            <a:picLocks noChangeAspect="1" noChangeArrowheads="1"/>
          </p:cNvPicPr>
          <p:nvPr/>
        </p:nvPicPr>
        <p:blipFill>
          <a:blip r:embed="rId3" cstate="email"/>
          <a:srcRect/>
          <a:stretch>
            <a:fillRect/>
          </a:stretch>
        </p:blipFill>
        <p:spPr bwMode="auto">
          <a:xfrm>
            <a:off x="0" y="0"/>
            <a:ext cx="9144000" cy="5143500"/>
          </a:xfrm>
          <a:prstGeom prst="rect">
            <a:avLst/>
          </a:prstGeom>
          <a:noFill/>
        </p:spPr>
      </p:pic>
      <p:pic>
        <p:nvPicPr>
          <p:cNvPr id="6" name="Picture 2" descr="http://elmundo3d.com/wp-content/uploads/images/17/3d-amarillos.jpg"/>
          <p:cNvPicPr>
            <a:picLocks noChangeAspect="1" noChangeArrowheads="1"/>
          </p:cNvPicPr>
          <p:nvPr/>
        </p:nvPicPr>
        <p:blipFill>
          <a:blip r:embed="rId3" cstate="email"/>
          <a:srcRect/>
          <a:stretch>
            <a:fillRect/>
          </a:stretch>
        </p:blipFill>
        <p:spPr bwMode="auto">
          <a:xfrm>
            <a:off x="0" y="0"/>
            <a:ext cx="9144000" cy="5143500"/>
          </a:xfrm>
          <a:prstGeom prst="rect">
            <a:avLst/>
          </a:prstGeom>
          <a:noFill/>
        </p:spPr>
      </p:pic>
      <p:pic>
        <p:nvPicPr>
          <p:cNvPr id="7" name="Picture 2" descr="http://elmundo3d.com/wp-content/uploads/images/17/3d-amarillos.jpg"/>
          <p:cNvPicPr>
            <a:picLocks noChangeAspect="1" noChangeArrowheads="1"/>
          </p:cNvPicPr>
          <p:nvPr/>
        </p:nvPicPr>
        <p:blipFill>
          <a:blip r:embed="rId3" cstate="email"/>
          <a:srcRect/>
          <a:stretch>
            <a:fillRect/>
          </a:stretch>
        </p:blipFill>
        <p:spPr bwMode="auto">
          <a:xfrm>
            <a:off x="0" y="0"/>
            <a:ext cx="9144000" cy="5143500"/>
          </a:xfrm>
          <a:prstGeom prst="rect">
            <a:avLst/>
          </a:prstGeom>
          <a:noFill/>
        </p:spPr>
      </p:pic>
      <p:sp>
        <p:nvSpPr>
          <p:cNvPr id="9" name="8 Rectángulo"/>
          <p:cNvSpPr/>
          <p:nvPr/>
        </p:nvSpPr>
        <p:spPr>
          <a:xfrm>
            <a:off x="5580112" y="339502"/>
            <a:ext cx="2952328" cy="830997"/>
          </a:xfrm>
          <a:prstGeom prst="rect">
            <a:avLst/>
          </a:prstGeom>
        </p:spPr>
        <p:txBody>
          <a:bodyPr wrap="square">
            <a:spAutoFit/>
          </a:bodyPr>
          <a:lstStyle/>
          <a:p>
            <a:r>
              <a:rPr lang="es-ES_tradnl" sz="2400" dirty="0" smtClean="0">
                <a:solidFill>
                  <a:schemeClr val="accent6">
                    <a:lumMod val="50000"/>
                  </a:schemeClr>
                </a:solidFill>
                <a:latin typeface="Agency FB" pitchFamily="34" charset="0"/>
              </a:rPr>
              <a:t>No dudaría </a:t>
            </a:r>
            <a:br>
              <a:rPr lang="es-ES_tradnl" sz="2400" dirty="0" smtClean="0">
                <a:solidFill>
                  <a:schemeClr val="accent6">
                    <a:lumMod val="50000"/>
                  </a:schemeClr>
                </a:solidFill>
                <a:latin typeface="Agency FB" pitchFamily="34" charset="0"/>
              </a:rPr>
            </a:br>
            <a:r>
              <a:rPr lang="es-ES_tradnl" sz="2400" dirty="0" smtClean="0">
                <a:solidFill>
                  <a:schemeClr val="accent6">
                    <a:lumMod val="50000"/>
                  </a:schemeClr>
                </a:solidFill>
                <a:latin typeface="Agency FB" pitchFamily="34" charset="0"/>
              </a:rPr>
              <a:t>No dudaría en volver a reír </a:t>
            </a:r>
            <a:endParaRPr lang="es-ES_tradnl" sz="2400" dirty="0">
              <a:solidFill>
                <a:schemeClr val="accent6">
                  <a:lumMod val="50000"/>
                </a:schemeClr>
              </a:solidFill>
              <a:latin typeface="Agency FB" pitchFamily="34" charset="0"/>
            </a:endParaRPr>
          </a:p>
        </p:txBody>
      </p:sp>
      <p:sp>
        <p:nvSpPr>
          <p:cNvPr id="10" name="9 Rectángulo"/>
          <p:cNvSpPr/>
          <p:nvPr/>
        </p:nvSpPr>
        <p:spPr>
          <a:xfrm>
            <a:off x="7443886" y="4659982"/>
            <a:ext cx="1408013" cy="307777"/>
          </a:xfrm>
          <a:prstGeom prst="rect">
            <a:avLst/>
          </a:prstGeom>
        </p:spPr>
        <p:txBody>
          <a:bodyPr wrap="none">
            <a:spAutoFit/>
          </a:bodyPr>
          <a:lstStyle/>
          <a:p>
            <a:pPr algn="ctr"/>
            <a:r>
              <a:rPr lang="es-ES" sz="1400" spc="150" dirty="0" err="1" smtClean="0">
                <a:ln w="11430"/>
                <a:solidFill>
                  <a:srgbClr val="F8F8F8"/>
                </a:solidFill>
                <a:latin typeface="Brush Script MT" pitchFamily="66" charset="0"/>
              </a:rPr>
              <a:t>Ppsx</a:t>
            </a:r>
            <a:r>
              <a:rPr lang="es-ES" sz="1400" spc="150" dirty="0" smtClean="0">
                <a:ln w="11430"/>
                <a:solidFill>
                  <a:srgbClr val="F8F8F8"/>
                </a:solidFill>
                <a:latin typeface="Brush Script MT" pitchFamily="66" charset="0"/>
              </a:rPr>
              <a:t> Mari Tere</a:t>
            </a:r>
            <a:endParaRPr lang="es-ES" sz="1400" spc="150" dirty="0">
              <a:ln w="11430"/>
              <a:solidFill>
                <a:srgbClr val="F8F8F8"/>
              </a:solidFill>
              <a:latin typeface="Brush Script MT" pitchFamily="66" charset="0"/>
            </a:endParaRPr>
          </a:p>
        </p:txBody>
      </p:sp>
      <p:pic>
        <p:nvPicPr>
          <p:cNvPr id="12" name="Picture 2" descr="Argentina Julián Gil"/>
          <p:cNvPicPr>
            <a:picLocks noChangeAspect="1" noChangeArrowheads="1"/>
          </p:cNvPicPr>
          <p:nvPr/>
        </p:nvPicPr>
        <p:blipFill>
          <a:blip r:embed="rId4" cstate="email"/>
          <a:srcRect/>
          <a:stretch>
            <a:fillRect/>
          </a:stretch>
        </p:blipFill>
        <p:spPr bwMode="auto">
          <a:xfrm flipH="1">
            <a:off x="683568" y="771550"/>
            <a:ext cx="3132000" cy="2862147"/>
          </a:xfrm>
          <a:prstGeom prst="rect">
            <a:avLst/>
          </a:prstGeom>
          <a:noFill/>
          <a:effectLst>
            <a:softEdge rad="635000"/>
          </a:effectLst>
        </p:spPr>
      </p:pic>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10" fill="hold" nodeType="clickEffect">
                                  <p:stCondLst>
                                    <p:cond delay="0"/>
                                  </p:stCondLst>
                                  <p:childTnLst>
                                    <p:anim calcmode="lin" valueType="num">
                                      <p:cBhvr>
                                        <p:cTn id="6" dur="3000"/>
                                        <p:tgtEl>
                                          <p:spTgt spid="32770"/>
                                        </p:tgtEl>
                                        <p:attrNameLst>
                                          <p:attrName>ppt_w</p:attrName>
                                        </p:attrNameLst>
                                      </p:cBhvr>
                                      <p:tavLst>
                                        <p:tav tm="0">
                                          <p:val>
                                            <p:strVal val="ppt_w"/>
                                          </p:val>
                                        </p:tav>
                                        <p:tav tm="100000">
                                          <p:val>
                                            <p:fltVal val="0"/>
                                          </p:val>
                                        </p:tav>
                                      </p:tavLst>
                                    </p:anim>
                                    <p:anim calcmode="lin" valueType="num">
                                      <p:cBhvr>
                                        <p:cTn id="7" dur="3000"/>
                                        <p:tgtEl>
                                          <p:spTgt spid="32770"/>
                                        </p:tgtEl>
                                        <p:attrNameLst>
                                          <p:attrName>ppt_h</p:attrName>
                                        </p:attrNameLst>
                                      </p:cBhvr>
                                      <p:tavLst>
                                        <p:tav tm="0">
                                          <p:val>
                                            <p:strVal val="ppt_h"/>
                                          </p:val>
                                        </p:tav>
                                        <p:tav tm="100000">
                                          <p:val>
                                            <p:strVal val="ppt_h"/>
                                          </p:val>
                                        </p:tav>
                                      </p:tavLst>
                                    </p:anim>
                                    <p:set>
                                      <p:cBhvr>
                                        <p:cTn id="8" dur="1" fill="hold">
                                          <p:stCondLst>
                                            <p:cond delay="2999"/>
                                          </p:stCondLst>
                                        </p:cTn>
                                        <p:tgtEl>
                                          <p:spTgt spid="32770"/>
                                        </p:tgtEl>
                                        <p:attrNameLst>
                                          <p:attrName>style.visibility</p:attrName>
                                        </p:attrNameLst>
                                      </p:cBhvr>
                                      <p:to>
                                        <p:strVal val="hidden"/>
                                      </p:to>
                                    </p:set>
                                  </p:childTnLst>
                                </p:cTn>
                              </p:par>
                              <p:par>
                                <p:cTn id="9" presetID="3" presetClass="exit" presetSubtype="10" fill="hold" nodeType="withEffect">
                                  <p:stCondLst>
                                    <p:cond delay="0"/>
                                  </p:stCondLst>
                                  <p:childTnLst>
                                    <p:animEffect transition="out" filter="blinds(horizontal)">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3" presetClass="exit" presetSubtype="5" fill="hold" nodeType="withEffect">
                                  <p:stCondLst>
                                    <p:cond delay="0"/>
                                  </p:stCondLst>
                                  <p:childTnLst>
                                    <p:animEffect transition="out" filter="blinds(vertical)">
                                      <p:cBhvr>
                                        <p:cTn id="13" dur="3000"/>
                                        <p:tgtEl>
                                          <p:spTgt spid="7"/>
                                        </p:tgtEl>
                                      </p:cBhvr>
                                    </p:animEffect>
                                    <p:set>
                                      <p:cBhvr>
                                        <p:cTn id="14"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098" name="Picture 2" descr="http://1.bp.blogspot.com/-kla_Pyh1dEU/T8KVu6JSOnI/AAAAAAAAF8c/imPDM6NAaaY/s1600/DSC06232.JPG"/>
          <p:cNvPicPr>
            <a:picLocks noChangeAspect="1" noChangeArrowheads="1"/>
          </p:cNvPicPr>
          <p:nvPr/>
        </p:nvPicPr>
        <p:blipFill>
          <a:blip r:embed="rId2" cstate="email"/>
          <a:srcRect/>
          <a:stretch>
            <a:fillRect/>
          </a:stretch>
        </p:blipFill>
        <p:spPr bwMode="auto">
          <a:xfrm>
            <a:off x="0" y="0"/>
            <a:ext cx="9144000" cy="5143500"/>
          </a:xfrm>
          <a:prstGeom prst="rect">
            <a:avLst/>
          </a:prstGeom>
          <a:noFill/>
        </p:spPr>
      </p:pic>
      <p:sp>
        <p:nvSpPr>
          <p:cNvPr id="6" name="5 Rectángulo"/>
          <p:cNvSpPr/>
          <p:nvPr/>
        </p:nvSpPr>
        <p:spPr>
          <a:xfrm>
            <a:off x="395536" y="195486"/>
            <a:ext cx="2232248" cy="1569660"/>
          </a:xfrm>
          <a:prstGeom prst="rect">
            <a:avLst/>
          </a:prstGeom>
        </p:spPr>
        <p:txBody>
          <a:bodyPr wrap="square">
            <a:spAutoFit/>
          </a:bodyPr>
          <a:lstStyle/>
          <a:p>
            <a:r>
              <a:rPr lang="es-ES_tradnl" sz="2400" dirty="0" smtClean="0">
                <a:solidFill>
                  <a:srgbClr val="C00000"/>
                </a:solidFill>
                <a:latin typeface="Agency FB" pitchFamily="34" charset="0"/>
              </a:rPr>
              <a:t>Si pudiera olvidar </a:t>
            </a:r>
            <a:br>
              <a:rPr lang="es-ES_tradnl" sz="2400" dirty="0" smtClean="0">
                <a:solidFill>
                  <a:srgbClr val="C00000"/>
                </a:solidFill>
                <a:latin typeface="Agency FB" pitchFamily="34" charset="0"/>
              </a:rPr>
            </a:br>
            <a:r>
              <a:rPr lang="es-ES_tradnl" sz="2400" dirty="0" smtClean="0">
                <a:solidFill>
                  <a:srgbClr val="C00000"/>
                </a:solidFill>
                <a:latin typeface="Agency FB" pitchFamily="34" charset="0"/>
              </a:rPr>
              <a:t>Aquel llanto que oí </a:t>
            </a:r>
            <a:br>
              <a:rPr lang="es-ES_tradnl" sz="2400" dirty="0" smtClean="0">
                <a:solidFill>
                  <a:srgbClr val="C00000"/>
                </a:solidFill>
                <a:latin typeface="Agency FB" pitchFamily="34" charset="0"/>
              </a:rPr>
            </a:br>
            <a:r>
              <a:rPr lang="es-ES_tradnl" sz="2400" dirty="0" smtClean="0">
                <a:solidFill>
                  <a:srgbClr val="C00000"/>
                </a:solidFill>
                <a:latin typeface="Agency FB" pitchFamily="34" charset="0"/>
              </a:rPr>
              <a:t>Si pudiera lograr </a:t>
            </a:r>
            <a:br>
              <a:rPr lang="es-ES_tradnl" sz="2400" dirty="0" smtClean="0">
                <a:solidFill>
                  <a:srgbClr val="C00000"/>
                </a:solidFill>
                <a:latin typeface="Agency FB" pitchFamily="34" charset="0"/>
              </a:rPr>
            </a:br>
            <a:r>
              <a:rPr lang="es-ES_tradnl" sz="2400" dirty="0" smtClean="0">
                <a:solidFill>
                  <a:srgbClr val="C00000"/>
                </a:solidFill>
                <a:latin typeface="Agency FB" pitchFamily="34" charset="0"/>
              </a:rPr>
              <a:t>Apartarlo de mí </a:t>
            </a:r>
            <a:endParaRPr lang="es-ES_tradnl" sz="2400" dirty="0">
              <a:solidFill>
                <a:srgbClr val="C00000"/>
              </a:solidFill>
              <a:latin typeface="Agency FB" pitchFamily="34" charset="0"/>
            </a:endParaRPr>
          </a:p>
        </p:txBody>
      </p:sp>
      <p:pic>
        <p:nvPicPr>
          <p:cNvPr id="7" name="Picture 2" descr="http://www.maternidadcontinuum.com/wp-content/uploads/2013/11/ni%C3%B1o_llorando.jpg"/>
          <p:cNvPicPr>
            <a:picLocks noChangeAspect="1" noChangeArrowheads="1"/>
          </p:cNvPicPr>
          <p:nvPr/>
        </p:nvPicPr>
        <p:blipFill>
          <a:blip r:embed="rId3" cstate="email"/>
          <a:srcRect/>
          <a:stretch>
            <a:fillRect/>
          </a:stretch>
        </p:blipFill>
        <p:spPr bwMode="auto">
          <a:xfrm>
            <a:off x="-540568" y="2355726"/>
            <a:ext cx="3060000" cy="3491163"/>
          </a:xfrm>
          <a:prstGeom prst="rect">
            <a:avLst/>
          </a:prstGeom>
          <a:noFill/>
          <a:effectLst>
            <a:softEdge rad="635000"/>
          </a:effectLst>
        </p:spPr>
      </p:pic>
      <p:sp>
        <p:nvSpPr>
          <p:cNvPr id="8" name="7 Rectángulo"/>
          <p:cNvSpPr/>
          <p:nvPr/>
        </p:nvSpPr>
        <p:spPr>
          <a:xfrm>
            <a:off x="5571678" y="4659982"/>
            <a:ext cx="1408013" cy="307777"/>
          </a:xfrm>
          <a:prstGeom prst="rect">
            <a:avLst/>
          </a:prstGeom>
        </p:spPr>
        <p:txBody>
          <a:bodyPr wrap="none">
            <a:spAutoFit/>
          </a:bodyPr>
          <a:lstStyle/>
          <a:p>
            <a:pPr algn="ctr"/>
            <a:r>
              <a:rPr lang="es-ES" sz="1400" spc="150" dirty="0" err="1" smtClean="0">
                <a:ln w="11430"/>
                <a:solidFill>
                  <a:srgbClr val="F8F8F8"/>
                </a:solidFill>
                <a:latin typeface="Brush Script MT" pitchFamily="66" charset="0"/>
              </a:rPr>
              <a:t>Ppsx</a:t>
            </a:r>
            <a:r>
              <a:rPr lang="es-ES" sz="1400" spc="150" dirty="0" smtClean="0">
                <a:ln w="11430"/>
                <a:solidFill>
                  <a:srgbClr val="F8F8F8"/>
                </a:solidFill>
                <a:latin typeface="Brush Script MT" pitchFamily="66" charset="0"/>
              </a:rPr>
              <a:t> Mari Tere</a:t>
            </a:r>
            <a:endParaRPr lang="es-ES" sz="1400" spc="150" dirty="0">
              <a:ln w="11430"/>
              <a:solidFill>
                <a:srgbClr val="F8F8F8"/>
              </a:solidFill>
              <a:latin typeface="Brush Script MT" pitchFamily="66" charset="0"/>
            </a:endParaRPr>
          </a:p>
        </p:txBody>
      </p:sp>
    </p:spTree>
  </p:cSld>
  <p:clrMapOvr>
    <a:masterClrMapping/>
  </p:clrMapOvr>
  <p:transition spd="slow" advTm="6000">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6866" name="Picture 2" descr="http://kepguru.hu/dyn/download.php?id=206553&amp;size=w7&amp;sh=Cx9DtpfpW6FOlqHmTCW4hg&amp;e=1426890788"/>
          <p:cNvPicPr>
            <a:picLocks noChangeAspect="1" noChangeArrowheads="1"/>
          </p:cNvPicPr>
          <p:nvPr/>
        </p:nvPicPr>
        <p:blipFill>
          <a:blip r:embed="rId2" cstate="email"/>
          <a:srcRect/>
          <a:stretch>
            <a:fillRect/>
          </a:stretch>
        </p:blipFill>
        <p:spPr bwMode="auto">
          <a:xfrm>
            <a:off x="0" y="-499"/>
            <a:ext cx="9144000" cy="5143999"/>
          </a:xfrm>
          <a:prstGeom prst="rect">
            <a:avLst/>
          </a:prstGeom>
          <a:noFill/>
        </p:spPr>
      </p:pic>
      <p:pic>
        <p:nvPicPr>
          <p:cNvPr id="1025" name="Picture 1" descr="C:\Users\abuelitos\Desktop\PROGRAMAS TRABAJO\COSAS PARA PPS\IMAGENES PPS\BLANCA - CHICAS\damon-salvatore-ian-somerhalder-the-vampire-diaries-Favim.com-405877[1].jpg"/>
          <p:cNvPicPr>
            <a:picLocks noChangeAspect="1" noChangeArrowheads="1"/>
          </p:cNvPicPr>
          <p:nvPr/>
        </p:nvPicPr>
        <p:blipFill>
          <a:blip r:embed="rId3" cstate="email"/>
          <a:srcRect/>
          <a:stretch>
            <a:fillRect/>
          </a:stretch>
        </p:blipFill>
        <p:spPr bwMode="auto">
          <a:xfrm>
            <a:off x="3203848" y="0"/>
            <a:ext cx="2736304" cy="4176464"/>
          </a:xfrm>
          <a:prstGeom prst="rect">
            <a:avLst/>
          </a:prstGeom>
          <a:noFill/>
          <a:effectLst>
            <a:softEdge rad="635000"/>
          </a:effectLst>
        </p:spPr>
      </p:pic>
      <p:sp>
        <p:nvSpPr>
          <p:cNvPr id="6" name="5 Rectángulo"/>
          <p:cNvSpPr/>
          <p:nvPr/>
        </p:nvSpPr>
        <p:spPr>
          <a:xfrm>
            <a:off x="467544" y="339502"/>
            <a:ext cx="4572000" cy="830997"/>
          </a:xfrm>
          <a:prstGeom prst="rect">
            <a:avLst/>
          </a:prstGeom>
        </p:spPr>
        <p:txBody>
          <a:bodyPr>
            <a:spAutoFit/>
          </a:bodyPr>
          <a:lstStyle/>
          <a:p>
            <a:r>
              <a:rPr lang="es-ES_tradnl" sz="2400" dirty="0" smtClean="0">
                <a:solidFill>
                  <a:schemeClr val="bg1"/>
                </a:solidFill>
                <a:latin typeface="Agency FB" pitchFamily="34" charset="0"/>
              </a:rPr>
              <a:t>No dudaría </a:t>
            </a:r>
            <a:br>
              <a:rPr lang="es-ES_tradnl" sz="2400" dirty="0" smtClean="0">
                <a:solidFill>
                  <a:schemeClr val="bg1"/>
                </a:solidFill>
                <a:latin typeface="Agency FB" pitchFamily="34" charset="0"/>
              </a:rPr>
            </a:br>
            <a:r>
              <a:rPr lang="es-ES_tradnl" sz="2400" dirty="0" smtClean="0">
                <a:solidFill>
                  <a:schemeClr val="bg1"/>
                </a:solidFill>
                <a:latin typeface="Agency FB" pitchFamily="34" charset="0"/>
              </a:rPr>
              <a:t>No dudaría en volver a reír </a:t>
            </a:r>
            <a:endParaRPr lang="es-ES_tradnl" sz="2400" dirty="0">
              <a:solidFill>
                <a:schemeClr val="bg1"/>
              </a:solidFill>
              <a:latin typeface="Agency FB" pitchFamily="34" charset="0"/>
            </a:endParaRPr>
          </a:p>
        </p:txBody>
      </p:sp>
      <p:sp>
        <p:nvSpPr>
          <p:cNvPr id="7" name="6 Rectángulo"/>
          <p:cNvSpPr/>
          <p:nvPr/>
        </p:nvSpPr>
        <p:spPr>
          <a:xfrm>
            <a:off x="315094" y="4659982"/>
            <a:ext cx="1408013" cy="307777"/>
          </a:xfrm>
          <a:prstGeom prst="rect">
            <a:avLst/>
          </a:prstGeom>
        </p:spPr>
        <p:txBody>
          <a:bodyPr wrap="none">
            <a:spAutoFit/>
          </a:bodyPr>
          <a:lstStyle/>
          <a:p>
            <a:pPr algn="ctr"/>
            <a:r>
              <a:rPr lang="es-ES" sz="1400" spc="150" dirty="0" err="1" smtClean="0">
                <a:ln w="11430"/>
                <a:solidFill>
                  <a:srgbClr val="F8F8F8"/>
                </a:solidFill>
                <a:latin typeface="Brush Script MT" pitchFamily="66" charset="0"/>
              </a:rPr>
              <a:t>Ppsx</a:t>
            </a:r>
            <a:r>
              <a:rPr lang="es-ES" sz="1400" spc="150" dirty="0" smtClean="0">
                <a:ln w="11430"/>
                <a:solidFill>
                  <a:srgbClr val="F8F8F8"/>
                </a:solidFill>
                <a:latin typeface="Brush Script MT" pitchFamily="66" charset="0"/>
              </a:rPr>
              <a:t> Mari Tere</a:t>
            </a:r>
            <a:endParaRPr lang="es-ES" sz="1400" spc="150" dirty="0">
              <a:ln w="11430"/>
              <a:solidFill>
                <a:srgbClr val="F8F8F8"/>
              </a:solidFill>
              <a:latin typeface="Brush Script MT" pitchFamily="66" charset="0"/>
            </a:endParaRPr>
          </a:p>
        </p:txBody>
      </p:sp>
    </p:spTree>
  </p:cSld>
  <p:clrMapOvr>
    <a:masterClrMapping/>
  </p:clrMapOvr>
  <p:transition spd="slow" advTm="500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5362" name="Picture 2" descr="http://kepguru.hu/dyn/download.php?id=207050&amp;size=w7&amp;sh=1DpK0_0LuOehZUDqwXG0ZA&amp;e=1426888408"/>
          <p:cNvPicPr>
            <a:picLocks noChangeAspect="1" noChangeArrowheads="1"/>
          </p:cNvPicPr>
          <p:nvPr/>
        </p:nvPicPr>
        <p:blipFill>
          <a:blip r:embed="rId2" cstate="email"/>
          <a:srcRect/>
          <a:stretch>
            <a:fillRect/>
          </a:stretch>
        </p:blipFill>
        <p:spPr bwMode="auto">
          <a:xfrm>
            <a:off x="0" y="0"/>
            <a:ext cx="9144000" cy="5143999"/>
          </a:xfrm>
          <a:prstGeom prst="rect">
            <a:avLst/>
          </a:prstGeom>
          <a:noFill/>
        </p:spPr>
      </p:pic>
      <p:sp>
        <p:nvSpPr>
          <p:cNvPr id="5" name="4 Rectángulo"/>
          <p:cNvSpPr/>
          <p:nvPr/>
        </p:nvSpPr>
        <p:spPr>
          <a:xfrm>
            <a:off x="2627784" y="3939902"/>
            <a:ext cx="4572000" cy="830997"/>
          </a:xfrm>
          <a:prstGeom prst="rect">
            <a:avLst/>
          </a:prstGeom>
        </p:spPr>
        <p:txBody>
          <a:bodyPr>
            <a:spAutoFit/>
          </a:bodyPr>
          <a:lstStyle/>
          <a:p>
            <a:r>
              <a:rPr lang="es-ES_tradnl" sz="2400" dirty="0" smtClean="0">
                <a:solidFill>
                  <a:schemeClr val="accent3">
                    <a:lumMod val="40000"/>
                    <a:lumOff val="60000"/>
                  </a:schemeClr>
                </a:solidFill>
                <a:latin typeface="Agency FB" pitchFamily="34" charset="0"/>
              </a:rPr>
              <a:t>Prometo ver la alegría </a:t>
            </a:r>
            <a:br>
              <a:rPr lang="es-ES_tradnl" sz="2400" dirty="0" smtClean="0">
                <a:solidFill>
                  <a:schemeClr val="accent3">
                    <a:lumMod val="40000"/>
                    <a:lumOff val="60000"/>
                  </a:schemeClr>
                </a:solidFill>
                <a:latin typeface="Agency FB" pitchFamily="34" charset="0"/>
              </a:rPr>
            </a:br>
            <a:r>
              <a:rPr lang="es-ES_tradnl" sz="2400" dirty="0" smtClean="0">
                <a:solidFill>
                  <a:schemeClr val="accent3">
                    <a:lumMod val="40000"/>
                    <a:lumOff val="60000"/>
                  </a:schemeClr>
                </a:solidFill>
                <a:latin typeface="Agency FB" pitchFamily="34" charset="0"/>
              </a:rPr>
              <a:t>Escarmentar de la experiencia </a:t>
            </a:r>
            <a:endParaRPr lang="es-ES_tradnl" sz="2400" dirty="0">
              <a:solidFill>
                <a:schemeClr val="accent3">
                  <a:lumMod val="40000"/>
                  <a:lumOff val="60000"/>
                </a:schemeClr>
              </a:solidFill>
              <a:latin typeface="Agency FB" pitchFamily="34" charset="0"/>
            </a:endParaRPr>
          </a:p>
        </p:txBody>
      </p:sp>
      <p:sp>
        <p:nvSpPr>
          <p:cNvPr id="6" name="5 Rectángulo"/>
          <p:cNvSpPr/>
          <p:nvPr/>
        </p:nvSpPr>
        <p:spPr>
          <a:xfrm>
            <a:off x="7443886" y="4587974"/>
            <a:ext cx="1408013" cy="307777"/>
          </a:xfrm>
          <a:prstGeom prst="rect">
            <a:avLst/>
          </a:prstGeom>
        </p:spPr>
        <p:txBody>
          <a:bodyPr wrap="none">
            <a:spAutoFit/>
          </a:bodyPr>
          <a:lstStyle/>
          <a:p>
            <a:pPr algn="ctr"/>
            <a:r>
              <a:rPr lang="es-ES" sz="1400" spc="150" dirty="0" err="1" smtClean="0">
                <a:ln w="11430"/>
                <a:solidFill>
                  <a:srgbClr val="F8F8F8"/>
                </a:solidFill>
                <a:latin typeface="Brush Script MT" pitchFamily="66" charset="0"/>
              </a:rPr>
              <a:t>Ppsx</a:t>
            </a:r>
            <a:r>
              <a:rPr lang="es-ES" sz="1400" spc="150" dirty="0" smtClean="0">
                <a:ln w="11430"/>
                <a:solidFill>
                  <a:srgbClr val="F8F8F8"/>
                </a:solidFill>
                <a:latin typeface="Brush Script MT" pitchFamily="66" charset="0"/>
              </a:rPr>
              <a:t> Mari Tere</a:t>
            </a:r>
            <a:endParaRPr lang="es-ES" sz="1400" spc="150" dirty="0">
              <a:ln w="11430"/>
              <a:solidFill>
                <a:srgbClr val="F8F8F8"/>
              </a:solidFill>
              <a:latin typeface="Brush Script MT" pitchFamily="66" charset="0"/>
            </a:endParaRPr>
          </a:p>
        </p:txBody>
      </p:sp>
    </p:spTree>
  </p:cSld>
  <p:clrMapOvr>
    <a:masterClrMapping/>
  </p:clrMapOvr>
  <p:transition spd="slow" advTm="600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5058" name="Picture 2" descr="juegos"/>
          <p:cNvPicPr>
            <a:picLocks noChangeAspect="1" noChangeArrowheads="1"/>
          </p:cNvPicPr>
          <p:nvPr/>
        </p:nvPicPr>
        <p:blipFill>
          <a:blip r:embed="rId2" cstate="email"/>
          <a:srcRect/>
          <a:stretch>
            <a:fillRect/>
          </a:stretch>
        </p:blipFill>
        <p:spPr bwMode="auto">
          <a:xfrm>
            <a:off x="0" y="0"/>
            <a:ext cx="9144000" cy="5143501"/>
          </a:xfrm>
          <a:prstGeom prst="rect">
            <a:avLst/>
          </a:prstGeom>
          <a:noFill/>
          <a:effectLst>
            <a:softEdge rad="635000"/>
          </a:effectLst>
        </p:spPr>
      </p:pic>
      <p:sp>
        <p:nvSpPr>
          <p:cNvPr id="5" name="4 Rectángulo"/>
          <p:cNvSpPr/>
          <p:nvPr/>
        </p:nvSpPr>
        <p:spPr>
          <a:xfrm>
            <a:off x="4572000" y="3795886"/>
            <a:ext cx="4572000" cy="830997"/>
          </a:xfrm>
          <a:prstGeom prst="rect">
            <a:avLst/>
          </a:prstGeom>
        </p:spPr>
        <p:txBody>
          <a:bodyPr>
            <a:spAutoFit/>
          </a:bodyPr>
          <a:lstStyle/>
          <a:p>
            <a:r>
              <a:rPr lang="es-ES_tradnl" sz="2400" dirty="0" smtClean="0">
                <a:solidFill>
                  <a:schemeClr val="bg1">
                    <a:lumMod val="75000"/>
                  </a:schemeClr>
                </a:solidFill>
                <a:latin typeface="Agency FB" pitchFamily="34" charset="0"/>
              </a:rPr>
              <a:t>Pero nunca, nunca más </a:t>
            </a:r>
            <a:br>
              <a:rPr lang="es-ES_tradnl" sz="2400" dirty="0" smtClean="0">
                <a:solidFill>
                  <a:schemeClr val="bg1">
                    <a:lumMod val="75000"/>
                  </a:schemeClr>
                </a:solidFill>
                <a:latin typeface="Agency FB" pitchFamily="34" charset="0"/>
              </a:rPr>
            </a:br>
            <a:r>
              <a:rPr lang="es-ES_tradnl" sz="2400" dirty="0" smtClean="0">
                <a:solidFill>
                  <a:schemeClr val="bg1">
                    <a:lumMod val="75000"/>
                  </a:schemeClr>
                </a:solidFill>
                <a:latin typeface="Agency FB" pitchFamily="34" charset="0"/>
              </a:rPr>
              <a:t>Usar la violencia </a:t>
            </a:r>
            <a:endParaRPr lang="es-ES_tradnl" sz="2400" dirty="0">
              <a:solidFill>
                <a:schemeClr val="bg1">
                  <a:lumMod val="75000"/>
                </a:schemeClr>
              </a:solidFill>
              <a:latin typeface="Agency FB" pitchFamily="34" charset="0"/>
            </a:endParaRPr>
          </a:p>
        </p:txBody>
      </p:sp>
      <p:sp>
        <p:nvSpPr>
          <p:cNvPr id="6" name="5 Rectángulo"/>
          <p:cNvSpPr/>
          <p:nvPr/>
        </p:nvSpPr>
        <p:spPr>
          <a:xfrm>
            <a:off x="315094" y="4659982"/>
            <a:ext cx="1408013" cy="307777"/>
          </a:xfrm>
          <a:prstGeom prst="rect">
            <a:avLst/>
          </a:prstGeom>
        </p:spPr>
        <p:txBody>
          <a:bodyPr wrap="none">
            <a:spAutoFit/>
          </a:bodyPr>
          <a:lstStyle/>
          <a:p>
            <a:pPr algn="ctr"/>
            <a:r>
              <a:rPr lang="es-ES" sz="1400" spc="150" dirty="0" err="1" smtClean="0">
                <a:ln w="11430"/>
                <a:solidFill>
                  <a:schemeClr val="bg1">
                    <a:lumMod val="65000"/>
                  </a:schemeClr>
                </a:solidFill>
                <a:latin typeface="Brush Script MT" pitchFamily="66" charset="0"/>
              </a:rPr>
              <a:t>Ppsx</a:t>
            </a:r>
            <a:r>
              <a:rPr lang="es-ES" sz="1400" spc="150" dirty="0" smtClean="0">
                <a:ln w="11430"/>
                <a:solidFill>
                  <a:schemeClr val="bg1">
                    <a:lumMod val="65000"/>
                  </a:schemeClr>
                </a:solidFill>
                <a:latin typeface="Brush Script MT" pitchFamily="66" charset="0"/>
              </a:rPr>
              <a:t> Mari Tere</a:t>
            </a:r>
            <a:endParaRPr lang="es-ES" sz="1400" spc="150" dirty="0">
              <a:ln w="11430"/>
              <a:solidFill>
                <a:schemeClr val="bg1">
                  <a:lumMod val="65000"/>
                </a:schemeClr>
              </a:solidFill>
              <a:latin typeface="Brush Script MT" pitchFamily="66" charset="0"/>
            </a:endParaRPr>
          </a:p>
        </p:txBody>
      </p:sp>
    </p:spTree>
  </p:cSld>
  <p:clrMapOvr>
    <a:masterClrMapping/>
  </p:clrMapOvr>
  <p:transition spd="slow" advTm="500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8914" name="Picture 2" descr="http://kepguru.hu/dyn/download.php?id=3589&amp;size=w7&amp;sh=Z7SFFuHehHlfVfawmTLS7A&amp;e=1426890698"/>
          <p:cNvPicPr>
            <a:picLocks noChangeAspect="1" noChangeArrowheads="1"/>
          </p:cNvPicPr>
          <p:nvPr/>
        </p:nvPicPr>
        <p:blipFill>
          <a:blip r:embed="rId2" cstate="email"/>
          <a:srcRect/>
          <a:stretch>
            <a:fillRect/>
          </a:stretch>
        </p:blipFill>
        <p:spPr bwMode="auto">
          <a:xfrm>
            <a:off x="0" y="0"/>
            <a:ext cx="9144000" cy="5143999"/>
          </a:xfrm>
          <a:prstGeom prst="rect">
            <a:avLst/>
          </a:prstGeom>
          <a:noFill/>
        </p:spPr>
      </p:pic>
      <p:pic>
        <p:nvPicPr>
          <p:cNvPr id="3073" name="Picture 1" descr="C:\Users\abuelitos\Desktop\PROGRAMAS TRABAJO\COSAS PARA PPS\IMAGENES PPS\CHICAS\smoke-silhouette-romain-duris-movies-768x1366[1].jpg"/>
          <p:cNvPicPr>
            <a:picLocks noChangeAspect="1" noChangeArrowheads="1"/>
          </p:cNvPicPr>
          <p:nvPr/>
        </p:nvPicPr>
        <p:blipFill>
          <a:blip r:embed="rId3" cstate="email"/>
          <a:srcRect/>
          <a:stretch>
            <a:fillRect/>
          </a:stretch>
        </p:blipFill>
        <p:spPr bwMode="auto">
          <a:xfrm>
            <a:off x="3635896" y="987574"/>
            <a:ext cx="3672408" cy="3867894"/>
          </a:xfrm>
          <a:prstGeom prst="rect">
            <a:avLst/>
          </a:prstGeom>
          <a:noFill/>
          <a:effectLst>
            <a:softEdge rad="635000"/>
          </a:effectLst>
        </p:spPr>
      </p:pic>
      <p:sp>
        <p:nvSpPr>
          <p:cNvPr id="6" name="5 Rectángulo"/>
          <p:cNvSpPr/>
          <p:nvPr/>
        </p:nvSpPr>
        <p:spPr>
          <a:xfrm>
            <a:off x="467544" y="4083918"/>
            <a:ext cx="4572000" cy="830997"/>
          </a:xfrm>
          <a:prstGeom prst="rect">
            <a:avLst/>
          </a:prstGeom>
        </p:spPr>
        <p:txBody>
          <a:bodyPr>
            <a:spAutoFit/>
          </a:bodyPr>
          <a:lstStyle/>
          <a:p>
            <a:r>
              <a:rPr lang="es-ES_tradnl" sz="2400" dirty="0" smtClean="0">
                <a:solidFill>
                  <a:schemeClr val="accent2">
                    <a:lumMod val="40000"/>
                    <a:lumOff val="60000"/>
                  </a:schemeClr>
                </a:solidFill>
                <a:latin typeface="Agency FB" pitchFamily="34" charset="0"/>
              </a:rPr>
              <a:t>Prometo ver la alegría </a:t>
            </a:r>
            <a:br>
              <a:rPr lang="es-ES_tradnl" sz="2400" dirty="0" smtClean="0">
                <a:solidFill>
                  <a:schemeClr val="accent2">
                    <a:lumMod val="40000"/>
                    <a:lumOff val="60000"/>
                  </a:schemeClr>
                </a:solidFill>
                <a:latin typeface="Agency FB" pitchFamily="34" charset="0"/>
              </a:rPr>
            </a:br>
            <a:r>
              <a:rPr lang="es-ES_tradnl" sz="2400" dirty="0" smtClean="0">
                <a:solidFill>
                  <a:schemeClr val="accent2">
                    <a:lumMod val="40000"/>
                    <a:lumOff val="60000"/>
                  </a:schemeClr>
                </a:solidFill>
                <a:latin typeface="Agency FB" pitchFamily="34" charset="0"/>
              </a:rPr>
              <a:t>Escarmentar de la experiencia </a:t>
            </a:r>
            <a:endParaRPr lang="es-ES_tradnl" sz="2400" dirty="0">
              <a:solidFill>
                <a:schemeClr val="accent2">
                  <a:lumMod val="40000"/>
                  <a:lumOff val="60000"/>
                </a:schemeClr>
              </a:solidFill>
              <a:latin typeface="Agency FB" pitchFamily="34" charset="0"/>
            </a:endParaRPr>
          </a:p>
        </p:txBody>
      </p:sp>
      <p:sp>
        <p:nvSpPr>
          <p:cNvPr id="7" name="6 Rectángulo"/>
          <p:cNvSpPr/>
          <p:nvPr/>
        </p:nvSpPr>
        <p:spPr>
          <a:xfrm>
            <a:off x="7515894" y="4587974"/>
            <a:ext cx="1408013" cy="307777"/>
          </a:xfrm>
          <a:prstGeom prst="rect">
            <a:avLst/>
          </a:prstGeom>
        </p:spPr>
        <p:txBody>
          <a:bodyPr wrap="none">
            <a:spAutoFit/>
          </a:bodyPr>
          <a:lstStyle/>
          <a:p>
            <a:pPr algn="ctr"/>
            <a:r>
              <a:rPr lang="es-ES" sz="1400" spc="150" dirty="0" err="1" smtClean="0">
                <a:ln w="11430"/>
                <a:solidFill>
                  <a:schemeClr val="accent2">
                    <a:lumMod val="60000"/>
                    <a:lumOff val="40000"/>
                  </a:schemeClr>
                </a:solidFill>
                <a:latin typeface="Brush Script MT" pitchFamily="66" charset="0"/>
              </a:rPr>
              <a:t>Ppsx</a:t>
            </a:r>
            <a:r>
              <a:rPr lang="es-ES" sz="1400" spc="150" dirty="0" smtClean="0">
                <a:ln w="11430"/>
                <a:solidFill>
                  <a:schemeClr val="accent2">
                    <a:lumMod val="60000"/>
                    <a:lumOff val="40000"/>
                  </a:schemeClr>
                </a:solidFill>
                <a:latin typeface="Brush Script MT" pitchFamily="66" charset="0"/>
              </a:rPr>
              <a:t> Mari Tere</a:t>
            </a:r>
            <a:endParaRPr lang="es-ES" sz="1400" spc="150" dirty="0">
              <a:ln w="11430"/>
              <a:solidFill>
                <a:schemeClr val="accent2">
                  <a:lumMod val="60000"/>
                  <a:lumOff val="40000"/>
                </a:schemeClr>
              </a:solidFill>
              <a:latin typeface="Brush Script MT" pitchFamily="66" charset="0"/>
            </a:endParaRPr>
          </a:p>
        </p:txBody>
      </p:sp>
    </p:spTree>
  </p:cSld>
  <p:clrMapOvr>
    <a:masterClrMapping/>
  </p:clrMapOvr>
  <p:transition spd="slow" advTm="600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8674" name="Picture 2" descr="http://kepguru.hu/dyn/download.php?id=204293&amp;size=w7&amp;sh=ZNUFojWoHcSR6FnaMndBUw&amp;e=1426889862"/>
          <p:cNvPicPr>
            <a:picLocks noChangeAspect="1" noChangeArrowheads="1"/>
          </p:cNvPicPr>
          <p:nvPr/>
        </p:nvPicPr>
        <p:blipFill>
          <a:blip r:embed="rId2" cstate="email"/>
          <a:srcRect/>
          <a:stretch>
            <a:fillRect/>
          </a:stretch>
        </p:blipFill>
        <p:spPr bwMode="auto">
          <a:xfrm>
            <a:off x="0" y="0"/>
            <a:ext cx="9144000" cy="5143999"/>
          </a:xfrm>
          <a:prstGeom prst="rect">
            <a:avLst/>
          </a:prstGeom>
          <a:noFill/>
        </p:spPr>
      </p:pic>
      <p:pic>
        <p:nvPicPr>
          <p:cNvPr id="5" name="Picture 2" descr="fondos."/>
          <p:cNvPicPr>
            <a:picLocks noChangeAspect="1" noChangeArrowheads="1"/>
          </p:cNvPicPr>
          <p:nvPr/>
        </p:nvPicPr>
        <p:blipFill>
          <a:blip r:embed="rId3" cstate="email"/>
          <a:srcRect/>
          <a:stretch>
            <a:fillRect/>
          </a:stretch>
        </p:blipFill>
        <p:spPr bwMode="auto">
          <a:xfrm>
            <a:off x="467544" y="1563638"/>
            <a:ext cx="2484016" cy="3802383"/>
          </a:xfrm>
          <a:prstGeom prst="ellipse">
            <a:avLst/>
          </a:prstGeom>
          <a:noFill/>
          <a:effectLst>
            <a:softEdge rad="317500"/>
          </a:effectLst>
        </p:spPr>
      </p:pic>
      <p:sp>
        <p:nvSpPr>
          <p:cNvPr id="6" name="5 Rectángulo"/>
          <p:cNvSpPr/>
          <p:nvPr/>
        </p:nvSpPr>
        <p:spPr>
          <a:xfrm>
            <a:off x="4067944" y="4083918"/>
            <a:ext cx="2520280" cy="830997"/>
          </a:xfrm>
          <a:prstGeom prst="rect">
            <a:avLst/>
          </a:prstGeom>
        </p:spPr>
        <p:txBody>
          <a:bodyPr wrap="square">
            <a:spAutoFit/>
          </a:bodyPr>
          <a:lstStyle/>
          <a:p>
            <a:r>
              <a:rPr lang="es-ES_tradnl" sz="2400" dirty="0" smtClean="0">
                <a:solidFill>
                  <a:schemeClr val="accent2">
                    <a:lumMod val="40000"/>
                    <a:lumOff val="60000"/>
                  </a:schemeClr>
                </a:solidFill>
                <a:latin typeface="Agency FB" pitchFamily="34" charset="0"/>
              </a:rPr>
              <a:t>Pero nunca, nunca más </a:t>
            </a:r>
            <a:br>
              <a:rPr lang="es-ES_tradnl" sz="2400" dirty="0" smtClean="0">
                <a:solidFill>
                  <a:schemeClr val="accent2">
                    <a:lumMod val="40000"/>
                    <a:lumOff val="60000"/>
                  </a:schemeClr>
                </a:solidFill>
                <a:latin typeface="Agency FB" pitchFamily="34" charset="0"/>
              </a:rPr>
            </a:br>
            <a:r>
              <a:rPr lang="es-ES_tradnl" sz="2400" dirty="0" smtClean="0">
                <a:solidFill>
                  <a:schemeClr val="accent2">
                    <a:lumMod val="40000"/>
                    <a:lumOff val="60000"/>
                  </a:schemeClr>
                </a:solidFill>
                <a:latin typeface="Agency FB" pitchFamily="34" charset="0"/>
              </a:rPr>
              <a:t>Usar la violencia  </a:t>
            </a:r>
            <a:endParaRPr lang="es-ES_tradnl" sz="2400" dirty="0">
              <a:solidFill>
                <a:schemeClr val="accent2">
                  <a:lumMod val="40000"/>
                  <a:lumOff val="60000"/>
                </a:schemeClr>
              </a:solidFill>
              <a:latin typeface="Agency FB" pitchFamily="34" charset="0"/>
            </a:endParaRPr>
          </a:p>
        </p:txBody>
      </p:sp>
      <p:pic>
        <p:nvPicPr>
          <p:cNvPr id="7" name="Picture 2" descr="http://img.bebesymas.com/2013/11/llanto.jpg"/>
          <p:cNvPicPr>
            <a:picLocks noChangeAspect="1" noChangeArrowheads="1"/>
          </p:cNvPicPr>
          <p:nvPr/>
        </p:nvPicPr>
        <p:blipFill>
          <a:blip r:embed="rId4" cstate="email"/>
          <a:srcRect/>
          <a:stretch>
            <a:fillRect/>
          </a:stretch>
        </p:blipFill>
        <p:spPr bwMode="auto">
          <a:xfrm>
            <a:off x="3707904" y="1275606"/>
            <a:ext cx="2196000" cy="2760687"/>
          </a:xfrm>
          <a:prstGeom prst="rect">
            <a:avLst/>
          </a:prstGeom>
          <a:noFill/>
          <a:effectLst>
            <a:softEdge rad="317500"/>
          </a:effectLst>
        </p:spPr>
      </p:pic>
      <p:sp>
        <p:nvSpPr>
          <p:cNvPr id="8" name="7 Rectángulo"/>
          <p:cNvSpPr/>
          <p:nvPr/>
        </p:nvSpPr>
        <p:spPr>
          <a:xfrm>
            <a:off x="7515894" y="4587974"/>
            <a:ext cx="1408013" cy="307777"/>
          </a:xfrm>
          <a:prstGeom prst="rect">
            <a:avLst/>
          </a:prstGeom>
        </p:spPr>
        <p:txBody>
          <a:bodyPr wrap="none">
            <a:spAutoFit/>
          </a:bodyPr>
          <a:lstStyle/>
          <a:p>
            <a:pPr algn="ctr"/>
            <a:r>
              <a:rPr lang="es-ES" sz="1400" spc="150" dirty="0" err="1" smtClean="0">
                <a:ln w="11430"/>
                <a:solidFill>
                  <a:schemeClr val="accent2">
                    <a:lumMod val="40000"/>
                    <a:lumOff val="60000"/>
                  </a:schemeClr>
                </a:solidFill>
                <a:latin typeface="Brush Script MT" pitchFamily="66" charset="0"/>
              </a:rPr>
              <a:t>Ppsx</a:t>
            </a:r>
            <a:r>
              <a:rPr lang="es-ES" sz="1400" spc="150" dirty="0" smtClean="0">
                <a:ln w="11430"/>
                <a:solidFill>
                  <a:schemeClr val="accent2">
                    <a:lumMod val="40000"/>
                    <a:lumOff val="60000"/>
                  </a:schemeClr>
                </a:solidFill>
                <a:latin typeface="Brush Script MT" pitchFamily="66" charset="0"/>
              </a:rPr>
              <a:t> Mari Tere</a:t>
            </a:r>
            <a:endParaRPr lang="es-ES" sz="1400" spc="150" dirty="0">
              <a:ln w="11430"/>
              <a:solidFill>
                <a:schemeClr val="accent2">
                  <a:lumMod val="40000"/>
                  <a:lumOff val="60000"/>
                </a:schemeClr>
              </a:solidFill>
              <a:latin typeface="Brush Script MT" pitchFamily="66" charset="0"/>
            </a:endParaRPr>
          </a:p>
        </p:txBody>
      </p:sp>
    </p:spTree>
  </p:cSld>
  <p:clrMapOvr>
    <a:masterClrMapping/>
  </p:clrMapOvr>
  <p:transition spd="slow" advTm="5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1986" name="Picture 2" descr="fotos de la violencia en Siria"/>
          <p:cNvPicPr>
            <a:picLocks noChangeAspect="1" noChangeArrowheads="1"/>
          </p:cNvPicPr>
          <p:nvPr/>
        </p:nvPicPr>
        <p:blipFill>
          <a:blip r:embed="rId2" cstate="email"/>
          <a:srcRect/>
          <a:stretch>
            <a:fillRect/>
          </a:stretch>
        </p:blipFill>
        <p:spPr bwMode="auto">
          <a:xfrm>
            <a:off x="0" y="0"/>
            <a:ext cx="9144000" cy="5143500"/>
          </a:xfrm>
          <a:prstGeom prst="rect">
            <a:avLst/>
          </a:prstGeom>
          <a:noFill/>
        </p:spPr>
      </p:pic>
      <p:sp>
        <p:nvSpPr>
          <p:cNvPr id="5" name="4 Rectángulo"/>
          <p:cNvSpPr/>
          <p:nvPr/>
        </p:nvSpPr>
        <p:spPr>
          <a:xfrm>
            <a:off x="243086" y="4659982"/>
            <a:ext cx="1408013" cy="307777"/>
          </a:xfrm>
          <a:prstGeom prst="rect">
            <a:avLst/>
          </a:prstGeom>
        </p:spPr>
        <p:txBody>
          <a:bodyPr wrap="none">
            <a:spAutoFit/>
          </a:bodyPr>
          <a:lstStyle/>
          <a:p>
            <a:pPr algn="ctr"/>
            <a:r>
              <a:rPr lang="es-ES" sz="1400" spc="150" dirty="0" err="1" smtClean="0">
                <a:ln w="11430"/>
                <a:solidFill>
                  <a:schemeClr val="bg2">
                    <a:lumMod val="75000"/>
                  </a:schemeClr>
                </a:solidFill>
                <a:latin typeface="Brush Script MT" pitchFamily="66" charset="0"/>
              </a:rPr>
              <a:t>Ppsx</a:t>
            </a:r>
            <a:r>
              <a:rPr lang="es-ES" sz="1400" spc="150" dirty="0" smtClean="0">
                <a:ln w="11430"/>
                <a:solidFill>
                  <a:schemeClr val="bg2">
                    <a:lumMod val="75000"/>
                  </a:schemeClr>
                </a:solidFill>
                <a:latin typeface="Brush Script MT" pitchFamily="66" charset="0"/>
              </a:rPr>
              <a:t> Mari Tere</a:t>
            </a:r>
            <a:endParaRPr lang="es-ES" sz="1400" spc="150" dirty="0">
              <a:ln w="11430"/>
              <a:solidFill>
                <a:schemeClr val="bg2">
                  <a:lumMod val="75000"/>
                </a:schemeClr>
              </a:solidFill>
              <a:latin typeface="Brush Script MT" pitchFamily="66" charset="0"/>
            </a:endParaRPr>
          </a:p>
        </p:txBody>
      </p:sp>
      <p:pic>
        <p:nvPicPr>
          <p:cNvPr id="9218" name="Picture 2" descr="http://2.bp.blogspot.com/-MxLtMnxiyAQ/Tremmu3SUeI/AAAAAAAAAAQ/BP4i85nely8/s1600/afloresa1.jpg"/>
          <p:cNvPicPr>
            <a:picLocks noChangeAspect="1" noChangeArrowheads="1"/>
          </p:cNvPicPr>
          <p:nvPr/>
        </p:nvPicPr>
        <p:blipFill>
          <a:blip r:embed="rId3" cstate="email"/>
          <a:srcRect/>
          <a:stretch>
            <a:fillRect/>
          </a:stretch>
        </p:blipFill>
        <p:spPr bwMode="auto">
          <a:xfrm>
            <a:off x="6804248" y="195486"/>
            <a:ext cx="1634133" cy="2592288"/>
          </a:xfrm>
          <a:prstGeom prst="rect">
            <a:avLst/>
          </a:prstGeom>
          <a:noFill/>
          <a:effectLst>
            <a:softEdge rad="317500"/>
          </a:effectLst>
        </p:spPr>
      </p:pic>
    </p:spTree>
  </p:cSld>
  <p:clrMapOvr>
    <a:masterClrMapping/>
  </p:clrMapOvr>
  <p:transition spd="slow" advTm="3000">
    <p:fade thruBlk="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3554" name="Picture 2" descr="http://kepguru.hu/dyn/download.php?id=131579&amp;size=w7&amp;sh=vIiR9KBkTBVBFqOE9XrbRw&amp;e=1426888861"/>
          <p:cNvPicPr>
            <a:picLocks noChangeAspect="1" noChangeArrowheads="1"/>
          </p:cNvPicPr>
          <p:nvPr/>
        </p:nvPicPr>
        <p:blipFill>
          <a:blip r:embed="rId2" cstate="email"/>
          <a:srcRect/>
          <a:stretch>
            <a:fillRect/>
          </a:stretch>
        </p:blipFill>
        <p:spPr bwMode="auto">
          <a:xfrm>
            <a:off x="0" y="-499"/>
            <a:ext cx="9144000" cy="5143999"/>
          </a:xfrm>
          <a:prstGeom prst="rect">
            <a:avLst/>
          </a:prstGeom>
          <a:noFill/>
        </p:spPr>
      </p:pic>
      <p:pic>
        <p:nvPicPr>
          <p:cNvPr id="13313" name="Picture 1" descr="C:\Users\abuelitos\Desktop\PROGRAMAS TRABAJO\COSAS PARA PPS\IMAGENES PPS\BLANCA - CHICAS\1068496004_WFVTDODOEODDDUO[1].jpg"/>
          <p:cNvPicPr>
            <a:picLocks noChangeAspect="1" noChangeArrowheads="1"/>
          </p:cNvPicPr>
          <p:nvPr/>
        </p:nvPicPr>
        <p:blipFill>
          <a:blip r:embed="rId3" cstate="email"/>
          <a:srcRect/>
          <a:stretch>
            <a:fillRect/>
          </a:stretch>
        </p:blipFill>
        <p:spPr bwMode="auto">
          <a:xfrm>
            <a:off x="1403648" y="339502"/>
            <a:ext cx="3420000" cy="3058050"/>
          </a:xfrm>
          <a:prstGeom prst="rect">
            <a:avLst/>
          </a:prstGeom>
          <a:noFill/>
          <a:effectLst>
            <a:softEdge rad="635000"/>
          </a:effectLst>
        </p:spPr>
      </p:pic>
      <p:sp>
        <p:nvSpPr>
          <p:cNvPr id="6" name="5 Rectángulo"/>
          <p:cNvSpPr/>
          <p:nvPr/>
        </p:nvSpPr>
        <p:spPr>
          <a:xfrm>
            <a:off x="315094" y="4659982"/>
            <a:ext cx="1408013" cy="307777"/>
          </a:xfrm>
          <a:prstGeom prst="rect">
            <a:avLst/>
          </a:prstGeom>
        </p:spPr>
        <p:txBody>
          <a:bodyPr wrap="none">
            <a:spAutoFit/>
          </a:bodyPr>
          <a:lstStyle/>
          <a:p>
            <a:pPr algn="ctr"/>
            <a:r>
              <a:rPr lang="es-ES" sz="1400" spc="150" dirty="0" err="1" smtClean="0">
                <a:ln w="11430"/>
                <a:solidFill>
                  <a:srgbClr val="F8F8F8"/>
                </a:solidFill>
                <a:latin typeface="Brush Script MT" pitchFamily="66" charset="0"/>
              </a:rPr>
              <a:t>Ppsx</a:t>
            </a:r>
            <a:r>
              <a:rPr lang="es-ES" sz="1400" spc="150" dirty="0" smtClean="0">
                <a:ln w="11430"/>
                <a:solidFill>
                  <a:srgbClr val="F8F8F8"/>
                </a:solidFill>
                <a:latin typeface="Brush Script MT" pitchFamily="66" charset="0"/>
              </a:rPr>
              <a:t> Mari Tere</a:t>
            </a:r>
            <a:endParaRPr lang="es-ES" sz="1400" spc="150" dirty="0">
              <a:ln w="11430"/>
              <a:solidFill>
                <a:srgbClr val="F8F8F8"/>
              </a:solidFill>
              <a:latin typeface="Brush Script MT" pitchFamily="66" charset="0"/>
            </a:endParaRPr>
          </a:p>
        </p:txBody>
      </p:sp>
    </p:spTree>
  </p:cSld>
  <p:clrMapOvr>
    <a:masterClrMapping/>
  </p:clrMapOvr>
  <p:transition spd="slow" advTm="4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xit" presetSubtype="0" accel="100000" fill="hold" nodeType="clickEffect">
                                  <p:stCondLst>
                                    <p:cond delay="0"/>
                                  </p:stCondLst>
                                  <p:childTnLst>
                                    <p:anim calcmode="lin" valueType="num">
                                      <p:cBhvr>
                                        <p:cTn id="6" dur="5000"/>
                                        <p:tgtEl>
                                          <p:spTgt spid="13313"/>
                                        </p:tgtEl>
                                        <p:attrNameLst>
                                          <p:attrName>ppt_w</p:attrName>
                                        </p:attrNameLst>
                                      </p:cBhvr>
                                      <p:tavLst>
                                        <p:tav tm="0">
                                          <p:val>
                                            <p:strVal val="ppt_w"/>
                                          </p:val>
                                        </p:tav>
                                        <p:tav tm="100000">
                                          <p:val>
                                            <p:strVal val="ppt_w+.3"/>
                                          </p:val>
                                        </p:tav>
                                      </p:tavLst>
                                    </p:anim>
                                    <p:anim calcmode="lin" valueType="num">
                                      <p:cBhvr>
                                        <p:cTn id="7" dur="5000"/>
                                        <p:tgtEl>
                                          <p:spTgt spid="13313"/>
                                        </p:tgtEl>
                                        <p:attrNameLst>
                                          <p:attrName>ppt_h</p:attrName>
                                        </p:attrNameLst>
                                      </p:cBhvr>
                                      <p:tavLst>
                                        <p:tav tm="0">
                                          <p:val>
                                            <p:strVal val="ppt_h"/>
                                          </p:val>
                                        </p:tav>
                                        <p:tav tm="100000">
                                          <p:val>
                                            <p:strVal val="ppt_h"/>
                                          </p:val>
                                        </p:tav>
                                      </p:tavLst>
                                    </p:anim>
                                    <p:animEffect transition="out" filter="fade">
                                      <p:cBhvr>
                                        <p:cTn id="8" dur="5000"/>
                                        <p:tgtEl>
                                          <p:spTgt spid="13313"/>
                                        </p:tgtEl>
                                      </p:cBhvr>
                                    </p:animEffect>
                                    <p:set>
                                      <p:cBhvr>
                                        <p:cTn id="9" dur="1" fill="hold">
                                          <p:stCondLst>
                                            <p:cond delay="4999"/>
                                          </p:stCondLst>
                                        </p:cTn>
                                        <p:tgtEl>
                                          <p:spTgt spid="133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1442" name="Picture 2" descr="http://kepguru.hu/dyn/download.php?id=208738&amp;size=w7&amp;sh=yfUpHqDsPd1o9qCGs9ESOQ&amp;e=1428343442"/>
          <p:cNvPicPr>
            <a:picLocks noChangeAspect="1" noChangeArrowheads="1"/>
          </p:cNvPicPr>
          <p:nvPr/>
        </p:nvPicPr>
        <p:blipFill>
          <a:blip r:embed="rId2" cstate="email"/>
          <a:srcRect/>
          <a:stretch>
            <a:fillRect/>
          </a:stretch>
        </p:blipFill>
        <p:spPr bwMode="auto">
          <a:xfrm>
            <a:off x="0" y="-1"/>
            <a:ext cx="9144000" cy="5143501"/>
          </a:xfrm>
          <a:prstGeom prst="rect">
            <a:avLst/>
          </a:prstGeom>
          <a:noFill/>
        </p:spPr>
      </p:pic>
      <p:pic>
        <p:nvPicPr>
          <p:cNvPr id="5" name="Picture 2" descr="http://kepguru.hu/dyn/download.php?id=200999&amp;size=w7&amp;sh=oG_NgiKDwi-xDfxJ-B2L6w&amp;e=1426890550"/>
          <p:cNvPicPr>
            <a:picLocks noChangeAspect="1" noChangeArrowheads="1"/>
          </p:cNvPicPr>
          <p:nvPr/>
        </p:nvPicPr>
        <p:blipFill>
          <a:blip r:embed="rId3" cstate="email"/>
          <a:srcRect/>
          <a:stretch>
            <a:fillRect/>
          </a:stretch>
        </p:blipFill>
        <p:spPr bwMode="auto">
          <a:xfrm>
            <a:off x="0" y="-499"/>
            <a:ext cx="9144000" cy="5143999"/>
          </a:xfrm>
          <a:prstGeom prst="rect">
            <a:avLst/>
          </a:prstGeom>
          <a:noFill/>
        </p:spPr>
      </p:pic>
      <p:pic>
        <p:nvPicPr>
          <p:cNvPr id="6" name="Picture 2" descr="http://kepguru.hu/dyn/download.php?id=199242&amp;size=w7&amp;sh=6-n6FqYEYaT9mZg-RG_77w&amp;e=1426890741"/>
          <p:cNvPicPr>
            <a:picLocks noChangeAspect="1" noChangeArrowheads="1"/>
          </p:cNvPicPr>
          <p:nvPr/>
        </p:nvPicPr>
        <p:blipFill>
          <a:blip r:embed="rId4" cstate="email"/>
          <a:srcRect/>
          <a:stretch>
            <a:fillRect/>
          </a:stretch>
        </p:blipFill>
        <p:spPr bwMode="auto">
          <a:xfrm>
            <a:off x="0" y="0"/>
            <a:ext cx="9144000" cy="5143999"/>
          </a:xfrm>
          <a:prstGeom prst="rect">
            <a:avLst/>
          </a:prstGeom>
          <a:noFill/>
        </p:spPr>
      </p:pic>
      <p:sp>
        <p:nvSpPr>
          <p:cNvPr id="7" name="6 Rectángulo"/>
          <p:cNvSpPr/>
          <p:nvPr/>
        </p:nvSpPr>
        <p:spPr>
          <a:xfrm>
            <a:off x="243086" y="4659982"/>
            <a:ext cx="1408013" cy="307777"/>
          </a:xfrm>
          <a:prstGeom prst="rect">
            <a:avLst/>
          </a:prstGeom>
        </p:spPr>
        <p:txBody>
          <a:bodyPr wrap="none">
            <a:spAutoFit/>
          </a:bodyPr>
          <a:lstStyle/>
          <a:p>
            <a:pPr algn="ctr"/>
            <a:r>
              <a:rPr lang="es-ES" sz="1400" spc="150" dirty="0" err="1" smtClean="0">
                <a:ln w="11430"/>
                <a:solidFill>
                  <a:schemeClr val="accent2">
                    <a:lumMod val="20000"/>
                    <a:lumOff val="80000"/>
                  </a:schemeClr>
                </a:solidFill>
                <a:latin typeface="Brush Script MT" pitchFamily="66" charset="0"/>
              </a:rPr>
              <a:t>Ppsx</a:t>
            </a:r>
            <a:r>
              <a:rPr lang="es-ES" sz="1400" spc="150" dirty="0" smtClean="0">
                <a:ln w="11430"/>
                <a:solidFill>
                  <a:schemeClr val="accent2">
                    <a:lumMod val="20000"/>
                    <a:lumOff val="80000"/>
                  </a:schemeClr>
                </a:solidFill>
                <a:latin typeface="Brush Script MT" pitchFamily="66" charset="0"/>
              </a:rPr>
              <a:t> Mari Tere</a:t>
            </a:r>
            <a:endParaRPr lang="es-ES" sz="1400" spc="150" dirty="0">
              <a:ln w="11430"/>
              <a:solidFill>
                <a:schemeClr val="accent2">
                  <a:lumMod val="20000"/>
                  <a:lumOff val="80000"/>
                </a:schemeClr>
              </a:solidFill>
              <a:latin typeface="Brush Script MT" pitchFamily="66" charset="0"/>
            </a:endParaRPr>
          </a:p>
        </p:txBody>
      </p:sp>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childTnLst>
                                </p:cTn>
                              </p:par>
                            </p:childTnLst>
                          </p:cTn>
                        </p:par>
                        <p:par>
                          <p:cTn id="8" fill="hold">
                            <p:stCondLst>
                              <p:cond delay="50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4514" name="Picture 2" descr="http://kepguru.hu/dyn/download.php?id=207979&amp;size=w7&amp;sh=0PaNqUsA-2kOmpGcabpuJA&amp;e=1428344115"/>
          <p:cNvPicPr>
            <a:picLocks noChangeAspect="1" noChangeArrowheads="1"/>
          </p:cNvPicPr>
          <p:nvPr/>
        </p:nvPicPr>
        <p:blipFill>
          <a:blip r:embed="rId2" cstate="email"/>
          <a:srcRect/>
          <a:stretch>
            <a:fillRect/>
          </a:stretch>
        </p:blipFill>
        <p:spPr bwMode="auto">
          <a:xfrm>
            <a:off x="0" y="0"/>
            <a:ext cx="9144000" cy="5143501"/>
          </a:xfrm>
          <a:prstGeom prst="rect">
            <a:avLst/>
          </a:prstGeom>
          <a:noFill/>
        </p:spPr>
      </p:pic>
      <p:pic>
        <p:nvPicPr>
          <p:cNvPr id="5" name="Picture 2" descr="http://kepguru.hu/dyn/download.php?id=143679&amp;size=w7&amp;sh=QPPvqYCxtapn-XAypakkEw&amp;e=1426890628"/>
          <p:cNvPicPr>
            <a:picLocks noChangeAspect="1" noChangeArrowheads="1"/>
          </p:cNvPicPr>
          <p:nvPr/>
        </p:nvPicPr>
        <p:blipFill>
          <a:blip r:embed="rId3" cstate="email"/>
          <a:srcRect/>
          <a:stretch>
            <a:fillRect/>
          </a:stretch>
        </p:blipFill>
        <p:spPr bwMode="auto">
          <a:xfrm>
            <a:off x="0" y="-499"/>
            <a:ext cx="9144000" cy="5143999"/>
          </a:xfrm>
          <a:prstGeom prst="rect">
            <a:avLst/>
          </a:prstGeom>
          <a:noFill/>
        </p:spPr>
      </p:pic>
      <p:sp>
        <p:nvSpPr>
          <p:cNvPr id="6" name="5 Rectángulo"/>
          <p:cNvSpPr/>
          <p:nvPr/>
        </p:nvSpPr>
        <p:spPr>
          <a:xfrm>
            <a:off x="243086" y="4659982"/>
            <a:ext cx="1408013" cy="307777"/>
          </a:xfrm>
          <a:prstGeom prst="rect">
            <a:avLst/>
          </a:prstGeom>
        </p:spPr>
        <p:txBody>
          <a:bodyPr wrap="none">
            <a:spAutoFit/>
          </a:bodyPr>
          <a:lstStyle/>
          <a:p>
            <a:pPr algn="ctr"/>
            <a:r>
              <a:rPr lang="es-ES" sz="1400" spc="150" dirty="0" err="1" smtClean="0">
                <a:ln w="11430"/>
                <a:solidFill>
                  <a:schemeClr val="accent6">
                    <a:lumMod val="60000"/>
                    <a:lumOff val="40000"/>
                  </a:schemeClr>
                </a:solidFill>
                <a:latin typeface="Brush Script MT" pitchFamily="66" charset="0"/>
              </a:rPr>
              <a:t>Ppsx</a:t>
            </a:r>
            <a:r>
              <a:rPr lang="es-ES" sz="1400" spc="150" dirty="0" smtClean="0">
                <a:ln w="11430"/>
                <a:solidFill>
                  <a:schemeClr val="accent6">
                    <a:lumMod val="60000"/>
                    <a:lumOff val="40000"/>
                  </a:schemeClr>
                </a:solidFill>
                <a:latin typeface="Brush Script MT" pitchFamily="66" charset="0"/>
              </a:rPr>
              <a:t> Mari Tere</a:t>
            </a:r>
            <a:endParaRPr lang="es-ES" sz="1400" spc="150" dirty="0">
              <a:ln w="11430"/>
              <a:solidFill>
                <a:schemeClr val="accent6">
                  <a:lumMod val="60000"/>
                  <a:lumOff val="40000"/>
                </a:schemeClr>
              </a:solidFill>
              <a:latin typeface="Brush Script MT" pitchFamily="66" charset="0"/>
            </a:endParaRPr>
          </a:p>
        </p:txBody>
      </p:sp>
    </p:spTree>
  </p:cSld>
  <p:clrMapOvr>
    <a:masterClrMapping/>
  </p:clrMapOvr>
  <p:transition spd="slow" advTm="5000">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0178" name="Picture 2" descr="https://lh4.ggpht.com/yMDe5FmgGLHSGEIjCUDGKUvxkrrJU3dYHk3DOtS-GfQ8daK3oln7xN-vKih53QoCdCPR=h900"/>
          <p:cNvPicPr>
            <a:picLocks noChangeAspect="1" noChangeArrowheads="1"/>
          </p:cNvPicPr>
          <p:nvPr/>
        </p:nvPicPr>
        <p:blipFill>
          <a:blip r:embed="rId2" cstate="email"/>
          <a:srcRect/>
          <a:stretch>
            <a:fillRect/>
          </a:stretch>
        </p:blipFill>
        <p:spPr bwMode="auto">
          <a:xfrm>
            <a:off x="0" y="0"/>
            <a:ext cx="9144000" cy="5143500"/>
          </a:xfrm>
          <a:prstGeom prst="rect">
            <a:avLst/>
          </a:prstGeom>
          <a:noFill/>
        </p:spPr>
      </p:pic>
      <p:pic>
        <p:nvPicPr>
          <p:cNvPr id="3074" name="Picture 2" descr="http://1.bp.blogspot.com/-v_RjkLANsGc/UuaSP2jWTSI/AAAAAAAAEEE/fqjz2eDkGH0/s1600/PAZ.png"/>
          <p:cNvPicPr>
            <a:picLocks noChangeAspect="1" noChangeArrowheads="1"/>
          </p:cNvPicPr>
          <p:nvPr/>
        </p:nvPicPr>
        <p:blipFill>
          <a:blip r:embed="rId3" cstate="email"/>
          <a:srcRect/>
          <a:stretch>
            <a:fillRect/>
          </a:stretch>
        </p:blipFill>
        <p:spPr bwMode="auto">
          <a:xfrm>
            <a:off x="3203848" y="-92546"/>
            <a:ext cx="2658240" cy="2556000"/>
          </a:xfrm>
          <a:prstGeom prst="rect">
            <a:avLst/>
          </a:prstGeom>
          <a:noFill/>
        </p:spPr>
      </p:pic>
      <p:sp>
        <p:nvSpPr>
          <p:cNvPr id="6" name="5 Rectángulo"/>
          <p:cNvSpPr/>
          <p:nvPr/>
        </p:nvSpPr>
        <p:spPr>
          <a:xfrm>
            <a:off x="315094" y="4659982"/>
            <a:ext cx="1408013" cy="307777"/>
          </a:xfrm>
          <a:prstGeom prst="rect">
            <a:avLst/>
          </a:prstGeom>
        </p:spPr>
        <p:txBody>
          <a:bodyPr wrap="none">
            <a:spAutoFit/>
          </a:bodyPr>
          <a:lstStyle/>
          <a:p>
            <a:pPr algn="ctr"/>
            <a:r>
              <a:rPr lang="es-ES" sz="1400" spc="150" dirty="0" err="1" smtClean="0">
                <a:ln w="11430"/>
                <a:solidFill>
                  <a:schemeClr val="accent3">
                    <a:lumMod val="40000"/>
                    <a:lumOff val="60000"/>
                  </a:schemeClr>
                </a:solidFill>
                <a:latin typeface="Brush Script MT" pitchFamily="66" charset="0"/>
              </a:rPr>
              <a:t>Ppsx</a:t>
            </a:r>
            <a:r>
              <a:rPr lang="es-ES" sz="1400" spc="150" dirty="0" smtClean="0">
                <a:ln w="11430"/>
                <a:solidFill>
                  <a:schemeClr val="accent3">
                    <a:lumMod val="40000"/>
                    <a:lumOff val="60000"/>
                  </a:schemeClr>
                </a:solidFill>
                <a:latin typeface="Brush Script MT" pitchFamily="66" charset="0"/>
              </a:rPr>
              <a:t> Mari Tere</a:t>
            </a:r>
            <a:endParaRPr lang="es-ES" sz="1400" spc="150" dirty="0">
              <a:ln w="11430"/>
              <a:solidFill>
                <a:schemeClr val="accent3">
                  <a:lumMod val="40000"/>
                  <a:lumOff val="60000"/>
                </a:schemeClr>
              </a:solidFill>
              <a:latin typeface="Brush Script MT" pitchFamily="66" charset="0"/>
            </a:endParaRPr>
          </a:p>
        </p:txBody>
      </p:sp>
    </p:spTree>
  </p:cSld>
  <p:clrMapOvr>
    <a:masterClrMapping/>
  </p:clrMapOvr>
  <p:transition spd="slow" advTm="4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2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2770" name="Picture 2" descr="http://kepguru1.hu/download.php?id=18423&amp;size=w7&amp;sh=_tSswaDZRY1knx-2xV1i4w&amp;e=1426890159"/>
          <p:cNvPicPr>
            <a:picLocks noChangeAspect="1" noChangeArrowheads="1"/>
          </p:cNvPicPr>
          <p:nvPr/>
        </p:nvPicPr>
        <p:blipFill>
          <a:blip r:embed="rId2" cstate="email"/>
          <a:srcRect/>
          <a:stretch>
            <a:fillRect/>
          </a:stretch>
        </p:blipFill>
        <p:spPr bwMode="auto">
          <a:xfrm>
            <a:off x="0" y="-499"/>
            <a:ext cx="9144000" cy="5143999"/>
          </a:xfrm>
          <a:prstGeom prst="rect">
            <a:avLst/>
          </a:prstGeom>
          <a:noFill/>
        </p:spPr>
      </p:pic>
      <p:pic>
        <p:nvPicPr>
          <p:cNvPr id="2054" name="Picture 6" descr="http://i.imgur.com/aUVUO.png"/>
          <p:cNvPicPr>
            <a:picLocks noChangeAspect="1" noChangeArrowheads="1"/>
          </p:cNvPicPr>
          <p:nvPr/>
        </p:nvPicPr>
        <p:blipFill>
          <a:blip r:embed="rId3" cstate="email"/>
          <a:srcRect/>
          <a:stretch>
            <a:fillRect/>
          </a:stretch>
        </p:blipFill>
        <p:spPr bwMode="auto">
          <a:xfrm>
            <a:off x="4572000" y="195486"/>
            <a:ext cx="2124916" cy="2448000"/>
          </a:xfrm>
          <a:prstGeom prst="rect">
            <a:avLst/>
          </a:prstGeom>
          <a:noFill/>
        </p:spPr>
      </p:pic>
      <p:sp>
        <p:nvSpPr>
          <p:cNvPr id="6" name="5 Rectángulo"/>
          <p:cNvSpPr/>
          <p:nvPr/>
        </p:nvSpPr>
        <p:spPr>
          <a:xfrm>
            <a:off x="243086" y="4659982"/>
            <a:ext cx="1408013" cy="307777"/>
          </a:xfrm>
          <a:prstGeom prst="rect">
            <a:avLst/>
          </a:prstGeom>
        </p:spPr>
        <p:txBody>
          <a:bodyPr wrap="none">
            <a:spAutoFit/>
          </a:bodyPr>
          <a:lstStyle/>
          <a:p>
            <a:pPr algn="ctr"/>
            <a:r>
              <a:rPr lang="es-ES" sz="1400" spc="150" dirty="0" err="1" smtClean="0">
                <a:ln w="11430"/>
                <a:solidFill>
                  <a:schemeClr val="accent2">
                    <a:lumMod val="40000"/>
                    <a:lumOff val="60000"/>
                  </a:schemeClr>
                </a:solidFill>
                <a:latin typeface="Brush Script MT" pitchFamily="66" charset="0"/>
              </a:rPr>
              <a:t>Ppsx</a:t>
            </a:r>
            <a:r>
              <a:rPr lang="es-ES" sz="1400" spc="150" dirty="0" smtClean="0">
                <a:ln w="11430"/>
                <a:solidFill>
                  <a:schemeClr val="accent2">
                    <a:lumMod val="40000"/>
                    <a:lumOff val="60000"/>
                  </a:schemeClr>
                </a:solidFill>
                <a:latin typeface="Brush Script MT" pitchFamily="66" charset="0"/>
              </a:rPr>
              <a:t> Mari Tere</a:t>
            </a:r>
            <a:endParaRPr lang="es-ES" sz="1400" spc="150" dirty="0">
              <a:ln w="11430"/>
              <a:solidFill>
                <a:schemeClr val="accent2">
                  <a:lumMod val="40000"/>
                  <a:lumOff val="60000"/>
                </a:schemeClr>
              </a:solidFill>
              <a:latin typeface="Brush Script MT" pitchFamily="66" charset="0"/>
            </a:endParaRPr>
          </a:p>
        </p:txBody>
      </p:sp>
    </p:spTree>
  </p:cSld>
  <p:clrMapOvr>
    <a:masterClrMapping/>
  </p:clrMapOvr>
  <p:transition spd="slow" advTm="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054"/>
                                        </p:tgtEl>
                                        <p:attrNameLst>
                                          <p:attrName>style.visibility</p:attrName>
                                        </p:attrNameLst>
                                      </p:cBhvr>
                                      <p:to>
                                        <p:strVal val="visible"/>
                                      </p:to>
                                    </p:set>
                                    <p:animEffect transition="in" filter="fade">
                                      <p:cBhvr>
                                        <p:cTn id="7" dur="2000"/>
                                        <p:tgtEl>
                                          <p:spTgt spid="20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8610" name="Picture 2" descr="http://kepguru1.hu/download.php?id=140519&amp;size=w7&amp;sh=x0gBdKLAuryt3RtlVGAhPw&amp;e=1428344861"/>
          <p:cNvPicPr>
            <a:picLocks noChangeAspect="1" noChangeArrowheads="1"/>
          </p:cNvPicPr>
          <p:nvPr/>
        </p:nvPicPr>
        <p:blipFill>
          <a:blip r:embed="rId2" cstate="email"/>
          <a:srcRect/>
          <a:stretch>
            <a:fillRect/>
          </a:stretch>
        </p:blipFill>
        <p:spPr bwMode="auto">
          <a:xfrm>
            <a:off x="0" y="-1"/>
            <a:ext cx="9144000" cy="5143501"/>
          </a:xfrm>
          <a:prstGeom prst="rect">
            <a:avLst/>
          </a:prstGeom>
          <a:noFill/>
        </p:spPr>
      </p:pic>
      <p:pic>
        <p:nvPicPr>
          <p:cNvPr id="5" name="Picture 2" descr="http://kepguru.hu/dyn/download.php?id=153552&amp;size=w7&amp;sh=fAVhaNhpKshxLshbg2F9lQ&amp;e=1426889258"/>
          <p:cNvPicPr>
            <a:picLocks noChangeAspect="1" noChangeArrowheads="1"/>
          </p:cNvPicPr>
          <p:nvPr/>
        </p:nvPicPr>
        <p:blipFill>
          <a:blip r:embed="rId3" cstate="email"/>
          <a:srcRect/>
          <a:stretch>
            <a:fillRect/>
          </a:stretch>
        </p:blipFill>
        <p:spPr bwMode="auto">
          <a:xfrm>
            <a:off x="0" y="0"/>
            <a:ext cx="9144000" cy="5143999"/>
          </a:xfrm>
          <a:prstGeom prst="rect">
            <a:avLst/>
          </a:prstGeom>
          <a:noFill/>
        </p:spPr>
      </p:pic>
      <p:sp>
        <p:nvSpPr>
          <p:cNvPr id="6" name="5 Rectángulo"/>
          <p:cNvSpPr/>
          <p:nvPr/>
        </p:nvSpPr>
        <p:spPr>
          <a:xfrm>
            <a:off x="7443886" y="4659982"/>
            <a:ext cx="1408013" cy="307777"/>
          </a:xfrm>
          <a:prstGeom prst="rect">
            <a:avLst/>
          </a:prstGeom>
        </p:spPr>
        <p:txBody>
          <a:bodyPr wrap="none">
            <a:spAutoFit/>
          </a:bodyPr>
          <a:lstStyle/>
          <a:p>
            <a:pPr algn="ctr"/>
            <a:r>
              <a:rPr lang="es-ES" sz="1400" spc="150" dirty="0" err="1" smtClean="0">
                <a:ln w="11430"/>
                <a:solidFill>
                  <a:schemeClr val="tx1">
                    <a:lumMod val="75000"/>
                    <a:lumOff val="25000"/>
                  </a:schemeClr>
                </a:solidFill>
                <a:latin typeface="Brush Script MT" pitchFamily="66" charset="0"/>
              </a:rPr>
              <a:t>Ppsx</a:t>
            </a:r>
            <a:r>
              <a:rPr lang="es-ES" sz="1400" spc="150" dirty="0" smtClean="0">
                <a:ln w="11430"/>
                <a:solidFill>
                  <a:schemeClr val="tx1">
                    <a:lumMod val="75000"/>
                    <a:lumOff val="25000"/>
                  </a:schemeClr>
                </a:solidFill>
                <a:latin typeface="Brush Script MT" pitchFamily="66" charset="0"/>
              </a:rPr>
              <a:t> Mari Tere</a:t>
            </a:r>
            <a:endParaRPr lang="es-ES" sz="1400" spc="150" dirty="0">
              <a:ln w="11430"/>
              <a:solidFill>
                <a:schemeClr val="tx1">
                  <a:lumMod val="75000"/>
                  <a:lumOff val="25000"/>
                </a:schemeClr>
              </a:solidFill>
              <a:latin typeface="Brush Script MT" pitchFamily="66" charset="0"/>
            </a:endParaRPr>
          </a:p>
        </p:txBody>
      </p:sp>
    </p:spTree>
  </p:cSld>
  <p:clrMapOvr>
    <a:masterClrMapping/>
  </p:clrMapOvr>
  <p:transition spd="slow"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ppt_w*0.70"/>
                                          </p:val>
                                        </p:tav>
                                        <p:tav tm="100000">
                                          <p:val>
                                            <p:strVal val="#ppt_w"/>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animEffect transition="in" filter="fade">
                                      <p:cBhvr>
                                        <p:cTn id="9"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2706" name="Picture 2" descr="http://www.miguelon.es/wp-content/uploads/2012/02/P10107081.jpg"/>
          <p:cNvPicPr>
            <a:picLocks noChangeAspect="1" noChangeArrowheads="1"/>
          </p:cNvPicPr>
          <p:nvPr/>
        </p:nvPicPr>
        <p:blipFill>
          <a:blip r:embed="rId2" cstate="email"/>
          <a:srcRect/>
          <a:stretch>
            <a:fillRect/>
          </a:stretch>
        </p:blipFill>
        <p:spPr bwMode="auto">
          <a:xfrm>
            <a:off x="0" y="0"/>
            <a:ext cx="9144000" cy="5143500"/>
          </a:xfrm>
          <a:prstGeom prst="rect">
            <a:avLst/>
          </a:prstGeom>
          <a:noFill/>
        </p:spPr>
      </p:pic>
      <p:pic>
        <p:nvPicPr>
          <p:cNvPr id="1026" name="Picture 2" descr="http://4.bp.blogspot.com/-bD6TSB4JMi4/TbY5gX78p-I/AAAAAAAAAkw/ZaJhyhQkwRQ/s640/771.gif"/>
          <p:cNvPicPr>
            <a:picLocks noChangeAspect="1" noChangeArrowheads="1" noCrop="1"/>
          </p:cNvPicPr>
          <p:nvPr/>
        </p:nvPicPr>
        <p:blipFill>
          <a:blip r:embed="rId3" cstate="email"/>
          <a:srcRect/>
          <a:stretch>
            <a:fillRect/>
          </a:stretch>
        </p:blipFill>
        <p:spPr bwMode="auto">
          <a:xfrm>
            <a:off x="2483768" y="555526"/>
            <a:ext cx="3724275" cy="4295775"/>
          </a:xfrm>
          <a:prstGeom prst="rect">
            <a:avLst/>
          </a:prstGeom>
          <a:noFill/>
          <a:effectLst>
            <a:softEdge rad="635000"/>
          </a:effectLst>
        </p:spPr>
      </p:pic>
      <p:sp>
        <p:nvSpPr>
          <p:cNvPr id="6" name="5 Rectángulo"/>
          <p:cNvSpPr/>
          <p:nvPr/>
        </p:nvSpPr>
        <p:spPr>
          <a:xfrm>
            <a:off x="473281" y="3867894"/>
            <a:ext cx="1970411" cy="923330"/>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pc="150" dirty="0" smtClean="0">
                <a:ln w="11430"/>
                <a:solidFill>
                  <a:srgbClr val="F8F8F8"/>
                </a:solidFill>
                <a:latin typeface="Agency FB" pitchFamily="34" charset="0"/>
              </a:rPr>
              <a:t>Diseño </a:t>
            </a:r>
          </a:p>
          <a:p>
            <a:pPr algn="ctr"/>
            <a:r>
              <a:rPr lang="es-ES" cap="none" spc="150" dirty="0" smtClean="0">
                <a:ln w="11430"/>
                <a:solidFill>
                  <a:srgbClr val="F8F8F8"/>
                </a:solidFill>
                <a:latin typeface="Agency FB" pitchFamily="34" charset="0"/>
              </a:rPr>
              <a:t>María Teresa Espín </a:t>
            </a:r>
          </a:p>
          <a:p>
            <a:pPr algn="ctr"/>
            <a:r>
              <a:rPr lang="es-ES" spc="150" dirty="0" smtClean="0">
                <a:ln w="11430"/>
                <a:solidFill>
                  <a:srgbClr val="F8F8F8"/>
                </a:solidFill>
                <a:latin typeface="Agency FB" pitchFamily="34" charset="0"/>
              </a:rPr>
              <a:t>2015</a:t>
            </a:r>
            <a:endParaRPr lang="es-ES" cap="none" spc="150" dirty="0">
              <a:ln w="11430"/>
              <a:solidFill>
                <a:srgbClr val="F8F8F8"/>
              </a:solidFill>
              <a:latin typeface="Agency FB" pitchFamily="34" charset="0"/>
            </a:endParaRPr>
          </a:p>
        </p:txBody>
      </p:sp>
      <p:sp>
        <p:nvSpPr>
          <p:cNvPr id="7" name="6 Rectángulo"/>
          <p:cNvSpPr/>
          <p:nvPr/>
        </p:nvSpPr>
        <p:spPr>
          <a:xfrm>
            <a:off x="7443886" y="4659982"/>
            <a:ext cx="1408013" cy="307777"/>
          </a:xfrm>
          <a:prstGeom prst="rect">
            <a:avLst/>
          </a:prstGeom>
        </p:spPr>
        <p:txBody>
          <a:bodyPr wrap="none">
            <a:spAutoFit/>
          </a:bodyPr>
          <a:lstStyle/>
          <a:p>
            <a:pPr algn="ctr"/>
            <a:r>
              <a:rPr lang="es-ES" sz="1400" spc="150" dirty="0" err="1" smtClean="0">
                <a:ln w="11430"/>
                <a:solidFill>
                  <a:schemeClr val="tx2">
                    <a:lumMod val="20000"/>
                    <a:lumOff val="80000"/>
                  </a:schemeClr>
                </a:solidFill>
                <a:latin typeface="Brush Script MT" pitchFamily="66" charset="0"/>
              </a:rPr>
              <a:t>Ppsx</a:t>
            </a:r>
            <a:r>
              <a:rPr lang="es-ES" sz="1400" spc="150" dirty="0" smtClean="0">
                <a:ln w="11430"/>
                <a:solidFill>
                  <a:schemeClr val="tx2">
                    <a:lumMod val="20000"/>
                    <a:lumOff val="80000"/>
                  </a:schemeClr>
                </a:solidFill>
                <a:latin typeface="Brush Script MT" pitchFamily="66" charset="0"/>
              </a:rPr>
              <a:t> Mari Tere</a:t>
            </a:r>
            <a:endParaRPr lang="es-ES" sz="1400" spc="150" dirty="0">
              <a:ln w="11430"/>
              <a:solidFill>
                <a:schemeClr val="tx2">
                  <a:lumMod val="20000"/>
                  <a:lumOff val="80000"/>
                </a:schemeClr>
              </a:solidFill>
              <a:latin typeface="Brush Script MT" pitchFamily="66" charset="0"/>
            </a:endParaRPr>
          </a:p>
        </p:txBody>
      </p:sp>
    </p:spTree>
  </p:cSld>
  <p:clrMapOvr>
    <a:masterClrMapping/>
  </p:clrMapOvr>
  <p:transition spd="slow" advTm="3000">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2"/>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3657600"/>
            <a:ext cx="1219200" cy="74295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228850"/>
            <a:ext cx="533400" cy="40005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2628900"/>
            <a:ext cx="533400" cy="40005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3028950"/>
            <a:ext cx="533400" cy="40005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3429000"/>
            <a:ext cx="533400" cy="400050"/>
          </a:xfrm>
          <a:prstGeom prst="rect">
            <a:avLst/>
          </a:prstGeom>
          <a:noFill/>
        </p:spPr>
      </p:pic>
    </p:spTree>
  </p:cSld>
  <p:clrMapOvr>
    <a:masterClrMapping/>
  </p:clrMapOvr>
  <p:transition spd="slow" advTm="2000">
    <p:fade/>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1148</TotalTime>
  <Words>205</Words>
  <Application>Microsoft Office PowerPoint</Application>
  <PresentationFormat>Presentación en pantalla (16:9)</PresentationFormat>
  <Paragraphs>55</Paragraphs>
  <Slides>29</Slides>
  <Notes>0</Notes>
  <HiddenSlides>0</HiddenSlides>
  <MMClips>0</MMClips>
  <ScaleCrop>false</ScaleCrop>
  <HeadingPairs>
    <vt:vector size="4" baseType="variant">
      <vt:variant>
        <vt:lpstr>Tema</vt:lpstr>
      </vt:variant>
      <vt:variant>
        <vt:i4>2</vt:i4>
      </vt:variant>
      <vt:variant>
        <vt:lpstr>Títulos de diapositiva</vt:lpstr>
      </vt:variant>
      <vt:variant>
        <vt:i4>29</vt:i4>
      </vt:variant>
    </vt:vector>
  </HeadingPairs>
  <TitlesOfParts>
    <vt:vector size="3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abuelitos</dc:creator>
  <cp:lastModifiedBy>abuelitos</cp:lastModifiedBy>
  <cp:revision>253</cp:revision>
  <dcterms:created xsi:type="dcterms:W3CDTF">2015-03-20T21:38:37Z</dcterms:created>
  <dcterms:modified xsi:type="dcterms:W3CDTF">2015-04-13T18:04:46Z</dcterms:modified>
</cp:coreProperties>
</file>