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5" r:id="rId3"/>
    <p:sldId id="306" r:id="rId4"/>
    <p:sldId id="301" r:id="rId5"/>
    <p:sldId id="299" r:id="rId6"/>
    <p:sldId id="297" r:id="rId7"/>
    <p:sldId id="296" r:id="rId8"/>
    <p:sldId id="303" r:id="rId9"/>
    <p:sldId id="293" r:id="rId10"/>
    <p:sldId id="277" r:id="rId11"/>
    <p:sldId id="278" r:id="rId12"/>
    <p:sldId id="273" r:id="rId13"/>
    <p:sldId id="257" r:id="rId14"/>
    <p:sldId id="304" r:id="rId15"/>
    <p:sldId id="258" r:id="rId16"/>
    <p:sldId id="322" r:id="rId17"/>
    <p:sldId id="259" r:id="rId18"/>
    <p:sldId id="260" r:id="rId19"/>
    <p:sldId id="264" r:id="rId20"/>
    <p:sldId id="265" r:id="rId21"/>
    <p:sldId id="266" r:id="rId22"/>
    <p:sldId id="283" r:id="rId23"/>
    <p:sldId id="323" r:id="rId24"/>
    <p:sldId id="276" r:id="rId25"/>
    <p:sldId id="261" r:id="rId26"/>
    <p:sldId id="262" r:id="rId27"/>
    <p:sldId id="288" r:id="rId28"/>
    <p:sldId id="285" r:id="rId29"/>
    <p:sldId id="286" r:id="rId30"/>
    <p:sldId id="280" r:id="rId31"/>
    <p:sldId id="272" r:id="rId32"/>
    <p:sldId id="308" r:id="rId33"/>
    <p:sldId id="290" r:id="rId34"/>
    <p:sldId id="311" r:id="rId35"/>
    <p:sldId id="312" r:id="rId36"/>
    <p:sldId id="313" r:id="rId37"/>
    <p:sldId id="318" r:id="rId38"/>
    <p:sldId id="319" r:id="rId39"/>
    <p:sldId id="320" r:id="rId40"/>
    <p:sldId id="314" r:id="rId41"/>
    <p:sldId id="316" r:id="rId42"/>
    <p:sldId id="325" r:id="rId43"/>
    <p:sldId id="326" r:id="rId44"/>
    <p:sldId id="327" r:id="rId45"/>
    <p:sldId id="328" r:id="rId46"/>
    <p:sldId id="329" r:id="rId47"/>
    <p:sldId id="317" r:id="rId48"/>
    <p:sldId id="324" r:id="rId4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hYwDeapgjOtGJBZ+w4b/A==" hashData="juhrMzEOmfplUlEPeg60/p71r9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BDEC7-8189-4FDD-A597-01D8F1B201D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692A0-2519-47BF-BEE6-75D8C018B31B}" type="datetimeFigureOut">
              <a:rPr lang="es-ES_tradnl" smtClean="0"/>
              <a:pPr/>
              <a:t>11/04/2013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7B5C2-6769-4C31-AA1E-5D8C895F19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D73538-B7D9-4C06-8862-C28B91C80D4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gi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agridulce.com.mx/blog/wp-content/uploads/2009/06/wallpapers-michael-jackson-wallpap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agridulce.com.mx/blog/wp-content/uploads/2009/06/wallpapers-michael-jackson-wallpap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ttp://agridulce.com.mx/blog/wp-content/uploads/2009/06/wallpapers-michael-jackson-wallpap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http://agridulce.com.mx/blog/wp-content/uploads/2009/06/wallpapers-michael-jackson-wallpap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  <p:sndAc>
      <p:stSnd>
        <p:snd r:embed="rId2" name="esta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C:\Users\abuelitos\Documents\DIFUMINAR\Michael-Jackson-0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C:\Users\abuelitos\Documents\DIFUMINAR\Michael-Jackson-0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6322" name="Picture 2" descr="C:\Users\abuelitos\Documents\DIFUMINAR\michael-jackso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8409600" cy="5256000"/>
          </a:xfrm>
          <a:prstGeom prst="rect">
            <a:avLst/>
          </a:prstGeom>
          <a:noFill/>
        </p:spPr>
      </p:pic>
      <p:pic>
        <p:nvPicPr>
          <p:cNvPr id="5" name="Picture 2" descr="C:\Users\abuelitos\Documents\DIFUMINAR\michael-jackso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56"/>
            <a:ext cx="8409600" cy="5256000"/>
          </a:xfrm>
          <a:prstGeom prst="rect">
            <a:avLst/>
          </a:prstGeom>
          <a:noFill/>
        </p:spPr>
      </p:pic>
      <p:pic>
        <p:nvPicPr>
          <p:cNvPr id="6" name="Picture 2" descr="C:\Users\abuelitos\Documents\DIFUMINAR\michael-jackso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00108"/>
            <a:ext cx="8409600" cy="5256000"/>
          </a:xfrm>
          <a:prstGeom prst="rect">
            <a:avLst/>
          </a:prstGeom>
          <a:noFill/>
        </p:spPr>
      </p:pic>
      <p:pic>
        <p:nvPicPr>
          <p:cNvPr id="7" name="Picture 2" descr="michael_jacks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857232"/>
            <a:ext cx="6722806" cy="525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7" name="Picture 3" descr="C:\Users\abuelitos\Documents\DIFUMINAR\the-best-top-desktop-micha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857232"/>
            <a:ext cx="8007677" cy="50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ocuments\DIFUMINAR\the-best-top-desktop-micha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857232"/>
            <a:ext cx="8007677" cy="50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3" descr="C:\Users\abuelitos\Documents\DIFUMINAR\the-best-top-desktop-micha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85794"/>
            <a:ext cx="8007677" cy="500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0" fill="hold"/>
                                        <p:tgtEl>
                                          <p:spTgt spid="573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9" name="Picture 3" descr="C:\Users\abuelitos\Documents\DIFUMINAR\michael-jackso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357155" cy="6876000"/>
          </a:xfrm>
          <a:prstGeom prst="rect">
            <a:avLst/>
          </a:prstGeom>
          <a:noFill/>
        </p:spPr>
      </p:pic>
      <p:pic>
        <p:nvPicPr>
          <p:cNvPr id="5" name="Picture 3" descr="C:\Users\abuelitos\Documents\DIFUMINAR\michael-jackso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357155" cy="6876000"/>
          </a:xfrm>
          <a:prstGeom prst="rect">
            <a:avLst/>
          </a:prstGeom>
          <a:noFill/>
        </p:spPr>
      </p:pic>
      <p:pic>
        <p:nvPicPr>
          <p:cNvPr id="6" name="Picture 3" descr="C:\Users\abuelitos\Documents\DIFUMINAR\michael-jackso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357155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C:\Users\abuelitos\Documents\DIFUMINAR\Michael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" y="-1"/>
            <a:ext cx="9194567" cy="6876000"/>
          </a:xfrm>
          <a:prstGeom prst="rect">
            <a:avLst/>
          </a:prstGeom>
          <a:noFill/>
        </p:spPr>
      </p:pic>
      <p:pic>
        <p:nvPicPr>
          <p:cNvPr id="5" name="Picture 2" descr="C:\Users\abuelitos\Documents\DIFUMINAR\Michael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567" y="0"/>
            <a:ext cx="9194567" cy="6876000"/>
          </a:xfrm>
          <a:prstGeom prst="rect">
            <a:avLst/>
          </a:prstGeom>
          <a:noFill/>
        </p:spPr>
      </p:pic>
      <p:pic>
        <p:nvPicPr>
          <p:cNvPr id="6" name="Picture 2" descr="C:\Users\abuelitos\Documents\DIFUMINAR\Michael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567" y="-18000"/>
            <a:ext cx="9194567" cy="6876000"/>
          </a:xfrm>
          <a:prstGeom prst="rect">
            <a:avLst/>
          </a:prstGeom>
          <a:noFill/>
        </p:spPr>
      </p:pic>
      <p:pic>
        <p:nvPicPr>
          <p:cNvPr id="7" name="Picture 2" descr="C:\Users\abuelitos\Documents\DIFUMINAR\Michael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567" y="-18000"/>
            <a:ext cx="919456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1.bp.blogspot.com/-rzXnp5vkyNg/TgaMj3dUSmI/AAAAAAAABBc/vu8uQxfzwpg/s1600/michael-jackson-king-of-the-p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www.profiletreasures.com/comments/Celebrity/Michael-Jackson-King-Of-Po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3810000" cy="381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C:\Users\abuelitos\Documents\DIFUMINAR\michael_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0"/>
            <a:ext cx="6408000" cy="64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C:\Users\abuelitos\Documents\DIFUMINAR\michael_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0"/>
            <a:ext cx="6408000" cy="64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C:\Users\abuelitos\Documents\DIFUMINAR\michael_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0"/>
            <a:ext cx="6408000" cy="640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www.todosfondos.net/img(800x600)/Musica/Michael%20Jackson/Wallpapers%203074-22-Michael-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34820" name="Picture 4" descr="http://michaeljackson14539dotcom.files.wordpress.com/2011/02/smooth-criminal-michael-jackson-7144138-585-8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500042"/>
            <a:ext cx="4113295" cy="579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5842" name="Picture 2" descr="http://www.slithersmusiczine.com/images/stories/2012/michael-jackson-circo-del-s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0"/>
            <a:ext cx="8154000" cy="543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slithersmusiczine.com/images/stories/2012/michael-jackson-circo-del-s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8154000" cy="543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slithersmusiczine.com/images/stories/2012/michael-jackson-circo-del-s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8154000" cy="543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www.slithersmusiczine.com/images/stories/2012/michael-jackson-circo-del-s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71480"/>
            <a:ext cx="8154000" cy="543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michaeljackson.wallpapers4all.info/wp-content/uploads/2012/02/michael-jackson-wallpaper-cell-ph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82826" cy="73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dicequedijo.com/wp-content/uploads/2011/06/michaeljackson45698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-54000"/>
            <a:ext cx="5361838" cy="6912000"/>
          </a:xfrm>
          <a:prstGeom prst="rect">
            <a:avLst/>
          </a:prstGeom>
          <a:noFill/>
        </p:spPr>
      </p:pic>
      <p:pic>
        <p:nvPicPr>
          <p:cNvPr id="2052" name="Picture 4" descr="http://4.bp.blogspot.com/-OkjzfxAqTVA/TgaL1SbK18I/AAAAAAAABBU/cOWE6TgPsQI/s1600/Bad-michael-jacks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5740" y="0"/>
            <a:ext cx="4518260" cy="70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michaeljackson.wallpapers4all.info/wp-content/uploads/2012/01/free-desktop-michael-jackson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61442" name="Picture 2" descr="http://www.melodias.com/covers/artistas/300/michael_jackson-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285992"/>
            <a:ext cx="3672000" cy="367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8" name="Picture 4" descr="El sillón que Michael Jackson iba a usar en los conciertos de su última gira, &quot;This is It&quot; (Eso es todo), se podrá ver, por primera vez en el mundo, en la segunda edición de &quot;Marbella Luxury Weekend&quot;, un evento que pr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14290"/>
            <a:ext cx="6096000" cy="40481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3811012"/>
            <a:ext cx="85725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/>
              <a:t>El sillón que Michael Jackson iba a usar en los conciertos de su última gira, "</a:t>
            </a:r>
            <a:r>
              <a:rPr lang="es-ES_tradnl" sz="2400" b="1" dirty="0" err="1" smtClean="0"/>
              <a:t>This</a:t>
            </a:r>
            <a:r>
              <a:rPr lang="es-ES_tradnl" sz="2400" b="1" dirty="0" smtClean="0"/>
              <a:t> </a:t>
            </a:r>
            <a:r>
              <a:rPr lang="es-ES_tradnl" sz="2400" b="1" dirty="0" err="1" smtClean="0"/>
              <a:t>is</a:t>
            </a:r>
            <a:r>
              <a:rPr lang="es-ES_tradnl" sz="2400" b="1" dirty="0" smtClean="0"/>
              <a:t> </a:t>
            </a:r>
            <a:r>
              <a:rPr lang="es-ES_tradnl" sz="2400" b="1" dirty="0" err="1" smtClean="0"/>
              <a:t>It</a:t>
            </a:r>
            <a:r>
              <a:rPr lang="es-ES_tradnl" sz="2400" b="1" dirty="0" smtClean="0"/>
              <a:t>" (Eso es todo), se podrá ver, por primera vez en el mundo, en la segunda edición de "Marbella </a:t>
            </a:r>
            <a:r>
              <a:rPr lang="es-ES_tradnl" sz="2400" b="1" dirty="0" err="1" smtClean="0"/>
              <a:t>Luxury</a:t>
            </a:r>
            <a:r>
              <a:rPr lang="es-ES_tradnl" sz="2400" b="1" dirty="0" smtClean="0"/>
              <a:t> </a:t>
            </a:r>
            <a:r>
              <a:rPr lang="es-ES_tradnl" sz="2400" b="1" dirty="0" err="1" smtClean="0"/>
              <a:t>Weekend</a:t>
            </a:r>
            <a:r>
              <a:rPr lang="es-ES_tradnl" sz="2400" b="1" dirty="0" smtClean="0"/>
              <a:t>", un evento que promocionará el sector del lujo internacional. El sofá, diseñado por el arquitecto italiano Giovanni </a:t>
            </a:r>
            <a:r>
              <a:rPr lang="es-ES_tradnl" sz="2400" b="1" dirty="0" err="1" smtClean="0"/>
              <a:t>Maria</a:t>
            </a:r>
            <a:r>
              <a:rPr lang="es-ES_tradnl" sz="2400" b="1" dirty="0" smtClean="0"/>
              <a:t> </a:t>
            </a:r>
            <a:r>
              <a:rPr lang="es-ES_tradnl" sz="2400" b="1" dirty="0" err="1" smtClean="0"/>
              <a:t>Malerba</a:t>
            </a:r>
            <a:r>
              <a:rPr lang="es-ES_tradnl" sz="2400" b="1" dirty="0" smtClean="0"/>
              <a:t> di Busca y elaborado en madera maciza, está recubierto con oro de 24 quilates y valorado en unos 200.000 euros. EFE</a:t>
            </a:r>
            <a:endParaRPr lang="es-ES_tradnl" sz="2400" dirty="0"/>
          </a:p>
        </p:txBody>
      </p:sp>
    </p:spTree>
  </p:cSld>
  <p:clrMapOvr>
    <a:masterClrMapping/>
  </p:clrMapOvr>
  <p:transition spd="slow" advTm="17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http://www.dinaster.com/Imagenes/Noticias/Detalle/Sillon-Michael-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6905625" cy="48672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BAILARINES\5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3714752"/>
            <a:ext cx="2565000" cy="273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7412" name="Picture 4" descr="http://4.bp.blogspot.com/-dqgOkjZ0li4/TgaMCTXU20I/AAAAAAAABBY/QzR4Smg9g-E/s1600/Michael-Jackson-FRONT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000"/>
            <a:ext cx="6839999" cy="68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www.contactmusic.com/pics/md/michael_jackson_star_250610/michael_jackson_29026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857628"/>
            <a:ext cx="2857500" cy="2705100"/>
          </a:xfrm>
          <a:prstGeom prst="round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1.bp.blogspot.com/-ZychAR1EPJk/TgaMzRLE9hI/AAAAAAAABBg/nLUqyyBLBCc/s1600/michael-jackson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6388" name="Picture 4" descr="http://images.coveralia.com/autores/fotos/michael-jackson1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4014144" cy="496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Fondo de Pantalla de Música: Michael Jacks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Fondo de Pantalla de Música: Michael Jacks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2" descr="Fondo de Pantalla de Música: Michael Jacks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2" descr="http://3.bp.blogspot.com/-vod6VbmeZF8/Tv9XnWJF3HI/AAAAAAAABIA/Z3E4mHTKJYo/s1600/michael-jackson-wallpaper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6876000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3.bp.blogspot.com/-vod6VbmeZF8/Tv9XnWJF3HI/AAAAAAAABIA/Z3E4mHTKJYo/s1600/michael-jackson-wallpaper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0"/>
            <a:ext cx="6876000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3.bp.blogspot.com/-vod6VbmeZF8/Tv9XnWJF3HI/AAAAAAAABIA/Z3E4mHTKJYo/s1600/michael-jackson-wallpaper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-18000"/>
            <a:ext cx="6876000" cy="687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ool michael jackson wallpapers  Michael Jackson Wallpapers  Cool Michael Jackson 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http://i.ytimg.com/vi/kXhy7ZsiR50/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000108"/>
            <a:ext cx="6384000" cy="478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http://fc00.deviantart.net/fs48/f/2009/180/3/4/Michael_Jackson_RIP_by_niims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714356"/>
            <a:ext cx="6162242" cy="55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spraypaintstencils.com/a-zlistings/michael-jackson-image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0"/>
            <a:ext cx="5814895" cy="687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mjforeverlove.files.wordpress.com/2010/06/michael-jackson-ti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448103" cy="6948000"/>
          </a:xfrm>
          <a:prstGeom prst="rect">
            <a:avLst/>
          </a:prstGeom>
          <a:noFill/>
        </p:spPr>
      </p:pic>
      <p:pic>
        <p:nvPicPr>
          <p:cNvPr id="5" name="Picture 2" descr="http://mjforeverlove.files.wordpress.com/2010/06/michael-jackson-ti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-90000"/>
            <a:ext cx="10448103" cy="6948000"/>
          </a:xfrm>
          <a:prstGeom prst="rect">
            <a:avLst/>
          </a:prstGeom>
          <a:noFill/>
        </p:spPr>
      </p:pic>
      <p:pic>
        <p:nvPicPr>
          <p:cNvPr id="6" name="Picture 2" descr="http://mjforeverlove.files.wordpress.com/2010/06/michael-jackson-ti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90000"/>
            <a:ext cx="10448103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ttp://1.bp.blogspot.com/-Unv16brkjZU/TgaNESjOkZI/AAAAAAAABBk/-cfPjQc7Nuw/s1600/rip-michael-jackson-wallpapers_14134_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999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Unv16brkjZU/TgaNESjOkZI/AAAAAAAABBk/-cfPjQc7Nuw/s1600/rip-michael-jackson-wallpapers_14134_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99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http://1.bp.blogspot.com/-ZPhQ9XnZtOA/TgaNPHqZzKI/AAAAAAAABBo/6UPygvzpRgY/s1600/Michael_Jackson_1958_2009_by_WordLife3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34688" cy="6876000"/>
          </a:xfrm>
          <a:prstGeom prst="rect">
            <a:avLst/>
          </a:prstGeom>
          <a:noFill/>
        </p:spPr>
      </p:pic>
      <p:pic>
        <p:nvPicPr>
          <p:cNvPr id="5" name="Picture 4" descr="http://www.spraypaintstencils.com/a-zlistings/michael-jackson-image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0"/>
            <a:ext cx="4658700" cy="730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http://www.michaeljacksonsightings.com/resources/alive%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824" y="857232"/>
            <a:ext cx="8699176" cy="52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music_1.gif (6297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500437"/>
            <a:ext cx="2169811" cy="93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www.filmofilia.com/wp-content/uploads/2011/11/Michael-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" y="0"/>
            <a:ext cx="9335234" cy="6840000"/>
          </a:xfrm>
          <a:prstGeom prst="rect">
            <a:avLst/>
          </a:prstGeom>
          <a:noFill/>
        </p:spPr>
      </p:pic>
      <p:pic>
        <p:nvPicPr>
          <p:cNvPr id="43012" name="Picture 4" descr="http://3.bp.blogspot.com/_rnYuGr1j9S0/TJIg2NDizUI/AAAAAAAAAiQ/ENgdjP6RCvU/s1600/Michael_Jackson_by_MissMoneypennyx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8650" y="285728"/>
            <a:ext cx="4705350" cy="6200775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4034" name="Picture 2" descr="Michael Jackson gua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3429000"/>
            <a:ext cx="4762500" cy="3009901"/>
          </a:xfrm>
          <a:prstGeom prst="rect">
            <a:avLst/>
          </a:prstGeom>
          <a:noFill/>
        </p:spPr>
      </p:pic>
      <p:pic>
        <p:nvPicPr>
          <p:cNvPr id="44036" name="Picture 4" descr="http://espaciodemusica.elcorteingles.es/wp-content/cache/uploads/2012/04/600x270/michaeljackson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357166"/>
            <a:ext cx="5705475" cy="2571750"/>
          </a:xfrm>
          <a:prstGeom prst="rect">
            <a:avLst/>
          </a:prstGeom>
          <a:noFill/>
        </p:spPr>
      </p:pic>
      <p:pic>
        <p:nvPicPr>
          <p:cNvPr id="6" name="Picture 6" descr="http://i.bssl.es/lacosarosa/2009/11/michael-jacks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466000"/>
            <a:ext cx="3162240" cy="439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http://static.nme.com/images/gallery/MichaelJackson2PA290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142984"/>
            <a:ext cx="7670358" cy="47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J:\BAILARINES\Machie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4500570"/>
            <a:ext cx="3256000" cy="26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http://esl-bits.net/listening/Media/2011-11-23/Michael_Jackson/shg_michaeljackso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928670"/>
            <a:ext cx="5574558" cy="5256000"/>
          </a:xfrm>
          <a:prstGeom prst="rect">
            <a:avLst/>
          </a:prstGeom>
          <a:noFill/>
        </p:spPr>
      </p:pic>
      <p:pic>
        <p:nvPicPr>
          <p:cNvPr id="5" name="Picture 2" descr="http://www.topmagazinecity.com/wp-content/uploads/2009/06/michael-jackson-topmagazineci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85728"/>
            <a:ext cx="6200775" cy="6200775"/>
          </a:xfrm>
          <a:prstGeom prst="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softEdge rad="6350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http://omgghana.com/wp-content/uploads/2012/03/michael-jackson-wallpapers-L-8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omgghana.com/wp-content/uploads/2012/03/michael-jackson-wallpapers-L-8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ttp://omgghana.com/wp-content/uploads/2012/03/michael-jackson-wallpapers-L-8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http://omgghana.com/wp-content/uploads/2012/03/michael-jackson-wallpapers-L-8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http://i933.photobucket.com/albums/ad172/krikzil/fdgdfg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3739320" cy="507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8132" name="Picture 4" descr="Michael Jackson Pictures, Images and Phot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428868"/>
            <a:ext cx="3938606" cy="464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8134" name="Picture 6" descr="OHHHHHH!!!!!!!!!!!!!! Pictures, Images and Photo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1085" y="0"/>
            <a:ext cx="3282915" cy="5076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3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www.humor12.com/data/media/42/michael_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" y="0"/>
            <a:ext cx="4533679" cy="6912000"/>
          </a:xfrm>
          <a:prstGeom prst="rect">
            <a:avLst/>
          </a:prstGeom>
          <a:noFill/>
        </p:spPr>
      </p:pic>
      <p:pic>
        <p:nvPicPr>
          <p:cNvPr id="50180" name="Picture 4" descr="La caricatura de Michael Jacks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7234" y="0"/>
            <a:ext cx="5280626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4" name="Picture 4" descr="http://3.bp.blogspot.com/_PwlJ_yQSIPY/S3kn9mT9gHI/AAAAAAAAA4U/Zk0fLzopUyY/s400/michael+jackson+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551739" cy="7452000"/>
          </a:xfrm>
          <a:prstGeom prst="rect">
            <a:avLst/>
          </a:prstGeom>
          <a:noFill/>
        </p:spPr>
      </p:pic>
      <p:pic>
        <p:nvPicPr>
          <p:cNvPr id="6" name="Picture 2" descr="http://fc04.deviantart.net/fs48/f/2009/179/f/2/Michael_Jackson_1958_2009_by_CarlosRub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18000"/>
            <a:ext cx="530556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4.bp.blogspot.com/_qugjzoZGP_Q/SlUu3d6vKRI/AAAAAAAAG98/ihuNm3SKeyo/s400/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" y="0"/>
            <a:ext cx="9484118" cy="6876000"/>
          </a:xfrm>
          <a:prstGeom prst="rect">
            <a:avLst/>
          </a:prstGeom>
          <a:noFill/>
        </p:spPr>
      </p:pic>
      <p:pic>
        <p:nvPicPr>
          <p:cNvPr id="8194" name="Picture 2" descr="Vel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929198"/>
            <a:ext cx="733425" cy="1666875"/>
          </a:xfrm>
          <a:prstGeom prst="rect">
            <a:avLst/>
          </a:prstGeom>
          <a:noFill/>
        </p:spPr>
      </p:pic>
      <p:pic>
        <p:nvPicPr>
          <p:cNvPr id="8196" name="Picture 4" descr="http://www.100pies.net/Gifs/Animales/Palomas/paloma0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14290"/>
            <a:ext cx="1981200" cy="18478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02497E-6 L 0.62031 0.6900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" y="3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www.ipantalla.com/wp-content/uploads/2009/07/michael-jackson-blanc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www.ipantalla.com/wp-content/uploads/2009/07/michael-jackson-blanc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http://images2.fanpop.com/image/photos/9200000/Fanart-prince-michael-jackson-9207534-800-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pic>
        <p:nvPicPr>
          <p:cNvPr id="5" name="Picture 2" descr="http://images2.fanpop.com/image/photos/9200000/Fanart-prince-michael-jackson-9207534-800-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pic>
        <p:nvPicPr>
          <p:cNvPr id="6" name="Picture 2" descr="http://images2.fanpop.com/image/photos/9200000/Fanart-prince-michael-jackson-9207534-800-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pic>
        <p:nvPicPr>
          <p:cNvPr id="7" name="Picture 2" descr="http://images2.fanpop.com/image/photos/9200000/Fanart-prince-michael-jackson-9207534-800-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C:\Users\abuelitos\Documents\DIFUMINAR\michaeljackson200ontheroa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9998" y="0"/>
            <a:ext cx="5184002" cy="3312000"/>
          </a:xfrm>
          <a:prstGeom prst="rect">
            <a:avLst/>
          </a:prstGeom>
          <a:noFill/>
        </p:spPr>
      </p:pic>
      <p:pic>
        <p:nvPicPr>
          <p:cNvPr id="6" name="Picture 2" descr="http://www.allegramag.com/wp-content/uploads/2012/05/michael-jackson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4000" y="3294000"/>
            <a:ext cx="4950000" cy="3564000"/>
          </a:xfrm>
          <a:prstGeom prst="rect">
            <a:avLst/>
          </a:prstGeom>
          <a:noFill/>
        </p:spPr>
      </p:pic>
      <p:pic>
        <p:nvPicPr>
          <p:cNvPr id="7" name="Picture 2" descr="C:\Users\abuelitos\Documents\DIFUMINAR\michael_jackson_217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862994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4.bp.blogspot.com/_qugjzoZGP_Q/SkqDHundyvI/AAAAAAAAG38/m5HQv8Vz5uM/s400/m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6560" y="0"/>
            <a:ext cx="4808700" cy="7020000"/>
          </a:xfrm>
          <a:prstGeom prst="rect">
            <a:avLst/>
          </a:prstGeom>
          <a:noFill/>
        </p:spPr>
      </p:pic>
      <p:pic>
        <p:nvPicPr>
          <p:cNvPr id="53252" name="Picture 4" descr="jackson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68410" cy="68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www.elalmanaque.com/Jul09/fotos/micha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-54000"/>
            <a:ext cx="10368000" cy="6912000"/>
          </a:xfrm>
          <a:prstGeom prst="rect">
            <a:avLst/>
          </a:prstGeom>
          <a:noFill/>
        </p:spPr>
      </p:pic>
      <p:pic>
        <p:nvPicPr>
          <p:cNvPr id="5" name="Picture 2" descr="http://farm3.static.flickr.com/2454/3638726183_ecd84ab64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4194000"/>
            <a:ext cx="3552000" cy="266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C:\Users\abuelitos\Desktop\Michael-Jackson-3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micha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33363"/>
            <a:ext cx="9753600" cy="7324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Michael-Jackso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MichaelJackson-DangerousTou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Michael-Jackson-THRILLER-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857232"/>
            <a:ext cx="7362218" cy="500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3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3214678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</p:txBody>
      </p:sp>
      <p:pic>
        <p:nvPicPr>
          <p:cNvPr id="56322" name="Picture 2" descr="http://www.laprensaus.com/uploads/contenidos/4226michael-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0"/>
            <a:ext cx="689467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285728"/>
            <a:ext cx="2571736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María Teresa </a:t>
            </a:r>
          </a:p>
          <a:p>
            <a:pPr algn="ctr"/>
            <a:r>
              <a:rPr lang="es-ES" sz="2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Espín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Imágenes  </a:t>
            </a:r>
          </a:p>
          <a:p>
            <a:pPr algn="ctr"/>
            <a:r>
              <a:rPr lang="es-ES" sz="2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Internet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Música </a:t>
            </a:r>
          </a:p>
          <a:p>
            <a:pPr algn="ctr"/>
            <a:r>
              <a:rPr lang="es-ES" sz="2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Michael  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</a:t>
            </a:r>
            <a:r>
              <a:rPr lang="es-ES" sz="2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ackson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“Thriller”</a:t>
            </a:r>
            <a:r>
              <a:rPr lang="es-ES" sz="2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 </a:t>
            </a:r>
          </a:p>
          <a:p>
            <a:pPr algn="ctr"/>
            <a:endParaRPr lang="es-ES" sz="20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2013</a:t>
            </a:r>
            <a:endParaRPr lang="es-ES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0" name="Picture 2" descr="http://www.100pies.net/Gifs/Animales/Palomas/paloma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4953000"/>
            <a:ext cx="1238250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164</Words>
  <Application>Microsoft Office PowerPoint</Application>
  <PresentationFormat>Presentación en pantalla (4:3)</PresentationFormat>
  <Paragraphs>54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253</cp:revision>
  <dcterms:created xsi:type="dcterms:W3CDTF">2012-05-25T13:58:52Z</dcterms:created>
  <dcterms:modified xsi:type="dcterms:W3CDTF">2013-04-11T12:44:39Z</dcterms:modified>
</cp:coreProperties>
</file>