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71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2a1pteojuT33VrCzLaRKQ==" hashData="dTL9z/PZPVkLrC+/nZsGWQGwR0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16E1B9-0079-4A2F-A3D9-D907EF8A20C3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BE002-6C8D-4B3B-AFE9-3D9D405DF2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BE002-6C8D-4B3B-AFE9-3D9D405DF259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AD1FC-8E8E-4130-84A4-13C7AC901CF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351B4-26EE-466F-A23E-302AC96716C9}" type="datetimeFigureOut">
              <a:rPr lang="es-ES" smtClean="0"/>
              <a:pPr/>
              <a:t>09/03/2013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6E14D-91B8-4559-ACB6-27C81FBBE7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F21937-AE09-42F2-99DF-1AE1DE71DD8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www.google.es/url?sa=i&amp;rct=j&amp;q=&amp;esrc=s&amp;frm=1&amp;source=images&amp;cd=&amp;cad=rja&amp;docid=98D_k0krfck9sM&amp;tbnid=GDlnJm8yIywyAM:&amp;ved=0CAUQjRw&amp;url=http://www.beemp3online.com/los-brincos-un-sorbito-de-champagne.html&amp;ei=U687UcHxJKm90QXen4BQ&amp;psig=AFQjCNG5ec2Lh2oBc1xkynoff0_TPp_srA&amp;ust=1362952392168964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mg.youtube.com/vi/EBBvnbMsfrY/0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052736"/>
            <a:ext cx="5688632" cy="1008112"/>
          </a:xfrm>
          <a:prstGeom prst="rect">
            <a:avLst/>
          </a:prstGeom>
          <a:noFill/>
        </p:spPr>
      </p:pic>
      <p:pic>
        <p:nvPicPr>
          <p:cNvPr id="1033" name="Picture 9" descr="C:\Users\Usuario\Downloads\ZNECESARIO PARA PPS\85332_e01b8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80720"/>
            <a:ext cx="971600" cy="777280"/>
          </a:xfrm>
          <a:prstGeom prst="rect">
            <a:avLst/>
          </a:prstGeom>
          <a:noFill/>
        </p:spPr>
      </p:pic>
      <p:pic>
        <p:nvPicPr>
          <p:cNvPr id="1034" name="Picture 10" descr="C:\Users\Usuario\Downloads\Z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6288557"/>
            <a:ext cx="2332881" cy="569443"/>
          </a:xfrm>
          <a:prstGeom prst="rect">
            <a:avLst/>
          </a:prstGeom>
          <a:noFill/>
        </p:spPr>
      </p:pic>
      <p:pic>
        <p:nvPicPr>
          <p:cNvPr id="1035" name="Picture 11" descr="C:\Users\Usuario\Downloads\ZNECESARIO PARA PPS\z51327cafc853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91450" y="692696"/>
            <a:ext cx="1352550" cy="504825"/>
          </a:xfrm>
          <a:prstGeom prst="rect">
            <a:avLst/>
          </a:prstGeom>
          <a:noFill/>
        </p:spPr>
      </p:pic>
      <p:pic>
        <p:nvPicPr>
          <p:cNvPr id="1036" name="Picture 12" descr="C:\Users\Usuario\Downloads\ZNECESARIO PARA PPS\z51327ccb5781e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53350" y="1196752"/>
            <a:ext cx="1390650" cy="504825"/>
          </a:xfrm>
          <a:prstGeom prst="rect">
            <a:avLst/>
          </a:prstGeom>
          <a:noFill/>
        </p:spPr>
      </p:pic>
      <p:pic>
        <p:nvPicPr>
          <p:cNvPr id="1037" name="Picture 13" descr="C:\Users\Usuario\Downloads\ZNECESARIO PARA PPS\z51327c4ead28e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56376" y="1700808"/>
            <a:ext cx="9620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01- Los Brincos - Mejo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95536" y="6093296"/>
            <a:ext cx="835292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500" dirty="0">
                <a:solidFill>
                  <a:srgbClr val="FFFF00"/>
                </a:solidFill>
                <a:latin typeface="Arial Black" pitchFamily="34" charset="0"/>
              </a:rPr>
              <a:t>Mejor, era cuando decías, </a:t>
            </a:r>
            <a:r>
              <a:rPr lang="es-ES" sz="1500" dirty="0" smtClean="0">
                <a:solidFill>
                  <a:srgbClr val="FFFF00"/>
                </a:solidFill>
                <a:latin typeface="Arial Black" pitchFamily="34" charset="0"/>
              </a:rPr>
              <a:t> que </a:t>
            </a:r>
            <a:r>
              <a:rPr lang="es-ES" sz="1500" dirty="0">
                <a:solidFill>
                  <a:srgbClr val="FFFF00"/>
                </a:solidFill>
                <a:latin typeface="Arial Black" pitchFamily="34" charset="0"/>
              </a:rPr>
              <a:t>también me querías, </a:t>
            </a:r>
            <a:r>
              <a:rPr lang="es-ES" sz="1500" dirty="0" smtClean="0">
                <a:solidFill>
                  <a:srgbClr val="FFFF00"/>
                </a:solidFill>
                <a:latin typeface="Arial Black" pitchFamily="34" charset="0"/>
              </a:rPr>
              <a:t> ahora </a:t>
            </a:r>
            <a:r>
              <a:rPr lang="es-ES" sz="1500" dirty="0">
                <a:solidFill>
                  <a:srgbClr val="FFFF00"/>
                </a:solidFill>
                <a:latin typeface="Arial Black" pitchFamily="34" charset="0"/>
              </a:rPr>
              <a:t>todo paso, (ya), </a:t>
            </a: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79512" y="5733256"/>
            <a:ext cx="8712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 Black" pitchFamily="34" charset="0"/>
              </a:rPr>
              <a:t>Mejor era cuando pensabas, </a:t>
            </a:r>
            <a:r>
              <a:rPr lang="es-ES" sz="1600" dirty="0" smtClean="0">
                <a:latin typeface="Arial Black" pitchFamily="34" charset="0"/>
              </a:rPr>
              <a:t> que </a:t>
            </a:r>
            <a:r>
              <a:rPr lang="es-ES" sz="1600" dirty="0">
                <a:latin typeface="Arial Black" pitchFamily="34" charset="0"/>
              </a:rPr>
              <a:t>me necesitabas, </a:t>
            </a:r>
            <a:r>
              <a:rPr lang="es-ES" sz="1600" dirty="0" smtClean="0">
                <a:latin typeface="Arial Black" pitchFamily="34" charset="0"/>
              </a:rPr>
              <a:t> ahora </a:t>
            </a:r>
            <a:r>
              <a:rPr lang="es-ES" sz="1600" dirty="0">
                <a:latin typeface="Arial Black" pitchFamily="34" charset="0"/>
              </a:rPr>
              <a:t>todo paso, (ya) </a:t>
            </a: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23731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Y tu, tu, tu ya no eres igual,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no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me digas que si,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no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se lo que pensar,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no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se lo qué decir, </a:t>
            </a:r>
          </a:p>
        </p:txBody>
      </p:sp>
      <p:pic>
        <p:nvPicPr>
          <p:cNvPr id="5123" name="Picture 3" descr="C:\Users\Usuario\Downloads\PNG HOMBRES 1\2d635bd284a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0"/>
            <a:ext cx="3743325" cy="6185198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877272"/>
            <a:ext cx="5652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 Black" pitchFamily="34" charset="0"/>
              </a:rPr>
              <a:t>Mejor era cuando creía, </a:t>
            </a:r>
            <a:r>
              <a:rPr lang="es-ES" sz="1600" dirty="0" smtClean="0">
                <a:latin typeface="Arial Black" pitchFamily="34" charset="0"/>
              </a:rPr>
              <a:t> que </a:t>
            </a:r>
            <a:r>
              <a:rPr lang="es-ES" sz="1600" dirty="0">
                <a:latin typeface="Arial Black" pitchFamily="34" charset="0"/>
              </a:rPr>
              <a:t>tu me comprendías, </a:t>
            </a:r>
            <a:br>
              <a:rPr lang="es-ES" sz="1600" dirty="0">
                <a:latin typeface="Arial Black" pitchFamily="34" charset="0"/>
              </a:rPr>
            </a:br>
            <a:r>
              <a:rPr lang="es-ES" sz="1600" dirty="0">
                <a:latin typeface="Arial Black" pitchFamily="34" charset="0"/>
              </a:rPr>
              <a:t>ahora veo que no (no) </a:t>
            </a: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411760" y="6211669"/>
            <a:ext cx="6732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Mejor era cuando creía,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que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tu no me mentías,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ahora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veo que si, </a:t>
            </a: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Usuario\Downloads\PNG HOMBRES 1\0_74587_2cab6fcb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32656"/>
            <a:ext cx="2448272" cy="65253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21288"/>
            <a:ext cx="6948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 Black" pitchFamily="34" charset="0"/>
              </a:rPr>
              <a:t>Y tu, tu, tu ya no eres igual, </a:t>
            </a:r>
            <a:r>
              <a:rPr lang="es-ES" sz="1600" dirty="0" smtClean="0">
                <a:latin typeface="Arial Black" pitchFamily="34" charset="0"/>
              </a:rPr>
              <a:t> no </a:t>
            </a:r>
            <a:r>
              <a:rPr lang="es-ES" sz="1600" dirty="0">
                <a:latin typeface="Arial Black" pitchFamily="34" charset="0"/>
              </a:rPr>
              <a:t>me digas que si, </a:t>
            </a:r>
            <a:r>
              <a:rPr lang="es-ES" sz="1600" dirty="0" smtClean="0">
                <a:latin typeface="Arial Black" pitchFamily="34" charset="0"/>
              </a:rPr>
              <a:t> no </a:t>
            </a:r>
            <a:r>
              <a:rPr lang="es-ES" sz="1600" dirty="0">
                <a:latin typeface="Arial Black" pitchFamily="34" charset="0"/>
              </a:rPr>
              <a:t>se lo que pensar, </a:t>
            </a:r>
            <a:r>
              <a:rPr lang="es-ES" sz="1600" dirty="0" smtClean="0">
                <a:latin typeface="Arial Black" pitchFamily="34" charset="0"/>
              </a:rPr>
              <a:t> no </a:t>
            </a:r>
            <a:r>
              <a:rPr lang="es-ES" sz="1600" dirty="0">
                <a:latin typeface="Arial Black" pitchFamily="34" charset="0"/>
              </a:rPr>
              <a:t>se lo qué decir</a:t>
            </a:r>
            <a:r>
              <a:rPr lang="es-ES" sz="1600" dirty="0" smtClean="0">
                <a:latin typeface="Arial Black" pitchFamily="34" charset="0"/>
              </a:rPr>
              <a:t>,</a:t>
            </a:r>
            <a:endParaRPr lang="es-E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Users\Usuario\Downloads\PNG HOMBRES 1\2f37bc3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3" y="0"/>
            <a:ext cx="2915817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237312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 Black" pitchFamily="34" charset="0"/>
              </a:rPr>
              <a:t>Mejor, será, olvidar tu amor, </a:t>
            </a:r>
            <a:r>
              <a:rPr lang="es-ES" sz="1600" dirty="0" smtClean="0">
                <a:latin typeface="Arial Black" pitchFamily="34" charset="0"/>
              </a:rPr>
              <a:t> será</a:t>
            </a:r>
            <a:r>
              <a:rPr lang="es-ES" sz="1600" dirty="0">
                <a:latin typeface="Arial Black" pitchFamily="34" charset="0"/>
              </a:rPr>
              <a:t>, mejor, tal vez para los dos, </a:t>
            </a:r>
            <a:r>
              <a:rPr lang="es-ES" sz="1600" dirty="0" smtClean="0">
                <a:latin typeface="Arial Black" pitchFamily="34" charset="0"/>
              </a:rPr>
              <a:t> tal </a:t>
            </a:r>
            <a:r>
              <a:rPr lang="es-ES" sz="1600" dirty="0">
                <a:latin typeface="Arial Black" pitchFamily="34" charset="0"/>
              </a:rPr>
              <a:t>vez para los dos</a:t>
            </a:r>
            <a:r>
              <a:rPr lang="es-ES" sz="1600" dirty="0" smtClean="0">
                <a:latin typeface="Arial Black" pitchFamily="34" charset="0"/>
              </a:rPr>
              <a:t>,</a:t>
            </a:r>
            <a:endParaRPr lang="es-E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0" y="4293096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Mejor, era cuando decías,  que también me querías,  ahora todo paso, (ya),</a:t>
            </a:r>
          </a:p>
        </p:txBody>
      </p:sp>
    </p:spTree>
  </p:cSld>
  <p:clrMapOvr>
    <a:masterClrMapping/>
  </p:clrMapOvr>
  <p:transition advTm="9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51520" y="6165304"/>
            <a:ext cx="85689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Arial Black" pitchFamily="34" charset="0"/>
              </a:rPr>
              <a:t>Mejor era cuando pensabas,  que me necesitabas,  ahora todo paso, (ya)</a:t>
            </a:r>
          </a:p>
        </p:txBody>
      </p:sp>
    </p:spTree>
  </p:cSld>
  <p:clrMapOvr>
    <a:masterClrMapping/>
  </p:clrMapOvr>
  <p:transition advTm="9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0" y="6273225"/>
            <a:ext cx="9036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Arial Black" pitchFamily="34" charset="0"/>
              </a:rPr>
              <a:t>Y tú, tu, tu ya no eres igual,  no me digas que si,  no se lo que pensar,  no se lo qué decir, no sé lo que pensar,  no se lo qué decir,</a:t>
            </a:r>
            <a:endParaRPr lang="es-E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8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278</Words>
  <Application>Microsoft Office PowerPoint</Application>
  <PresentationFormat>Presentación en pantalla (4:3)</PresentationFormat>
  <Paragraphs>39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2013-03-09T21:51:34Z</dcterms:created>
  <dcterms:modified xsi:type="dcterms:W3CDTF">2013-03-09T23:06:10Z</dcterms:modified>
</cp:coreProperties>
</file>