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8"/>
  </p:notesMasterIdLst>
  <p:sldIdLst>
    <p:sldId id="256" r:id="rId3"/>
    <p:sldId id="267" r:id="rId4"/>
    <p:sldId id="280" r:id="rId5"/>
    <p:sldId id="292" r:id="rId6"/>
    <p:sldId id="295" r:id="rId7"/>
    <p:sldId id="296" r:id="rId8"/>
    <p:sldId id="303" r:id="rId9"/>
    <p:sldId id="305" r:id="rId10"/>
    <p:sldId id="307" r:id="rId11"/>
    <p:sldId id="311" r:id="rId12"/>
    <p:sldId id="326" r:id="rId13"/>
    <p:sldId id="331" r:id="rId14"/>
    <p:sldId id="316" r:id="rId15"/>
    <p:sldId id="329" r:id="rId16"/>
    <p:sldId id="330" r:id="rId17"/>
    <p:sldId id="321" r:id="rId18"/>
    <p:sldId id="335" r:id="rId19"/>
    <p:sldId id="336" r:id="rId20"/>
    <p:sldId id="323" r:id="rId21"/>
    <p:sldId id="324" r:id="rId22"/>
    <p:sldId id="334" r:id="rId23"/>
    <p:sldId id="340" r:id="rId24"/>
    <p:sldId id="344" r:id="rId25"/>
    <p:sldId id="345" r:id="rId26"/>
    <p:sldId id="346" r:id="rId27"/>
    <p:sldId id="347" r:id="rId28"/>
    <p:sldId id="373" r:id="rId29"/>
    <p:sldId id="374" r:id="rId30"/>
    <p:sldId id="348" r:id="rId31"/>
    <p:sldId id="353" r:id="rId32"/>
    <p:sldId id="358" r:id="rId33"/>
    <p:sldId id="357" r:id="rId34"/>
    <p:sldId id="359" r:id="rId35"/>
    <p:sldId id="361" r:id="rId36"/>
    <p:sldId id="381" r:id="rId37"/>
    <p:sldId id="364" r:id="rId38"/>
    <p:sldId id="375" r:id="rId39"/>
    <p:sldId id="382" r:id="rId40"/>
    <p:sldId id="376" r:id="rId41"/>
    <p:sldId id="369" r:id="rId42"/>
    <p:sldId id="379" r:id="rId43"/>
    <p:sldId id="383" r:id="rId44"/>
    <p:sldId id="384" r:id="rId45"/>
    <p:sldId id="377" r:id="rId46"/>
    <p:sldId id="385" r:id="rId47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V5SGt8kppTiIqMukgadkw==" hashData="Kw+k/2VEUAIOYMN0h7FIGKPLIe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31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38D347-4A2A-40AB-B01F-FF67015FD742}" type="datetimeFigureOut">
              <a:rPr lang="es-ES_tradnl" smtClean="0"/>
              <a:pPr/>
              <a:t>03/01/2013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202C00-5E0F-49D2-989A-5FE0ECDA5A1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202C00-5E0F-49D2-989A-5FE0ECDA5A16}" type="slidenum">
              <a:rPr lang="es-ES_tradnl" smtClean="0"/>
              <a:pPr/>
              <a:t>3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202C00-5E0F-49D2-989A-5FE0ECDA5A16}" type="slidenum">
              <a:rPr lang="es-ES_tradnl" smtClean="0"/>
              <a:pPr/>
              <a:t>4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202C00-5E0F-49D2-989A-5FE0ECDA5A16}" type="slidenum">
              <a:rPr lang="es-ES_tradnl" smtClean="0"/>
              <a:pPr/>
              <a:t>12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202C00-5E0F-49D2-989A-5FE0ECDA5A16}" type="slidenum">
              <a:rPr lang="es-ES_tradnl" smtClean="0"/>
              <a:pPr/>
              <a:t>14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202C00-5E0F-49D2-989A-5FE0ECDA5A16}" type="slidenum">
              <a:rPr lang="es-ES_tradnl" smtClean="0"/>
              <a:pPr/>
              <a:t>20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202C00-5E0F-49D2-989A-5FE0ECDA5A16}" type="slidenum">
              <a:rPr lang="es-ES_tradnl" smtClean="0"/>
              <a:pPr/>
              <a:t>24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202C00-5E0F-49D2-989A-5FE0ECDA5A16}" type="slidenum">
              <a:rPr lang="es-ES_tradnl" smtClean="0"/>
              <a:pPr/>
              <a:t>34</a:t>
            </a:fld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202C00-5E0F-49D2-989A-5FE0ECDA5A16}" type="slidenum">
              <a:rPr lang="es-ES_tradnl" smtClean="0"/>
              <a:pPr/>
              <a:t>37</a:t>
            </a:fld>
            <a:endParaRPr lang="es-ES_trad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202C00-5E0F-49D2-989A-5FE0ECDA5A16}" type="slidenum">
              <a:rPr lang="es-ES_tradnl" smtClean="0"/>
              <a:pPr/>
              <a:t>40</a:t>
            </a:fld>
            <a:endParaRPr lang="es-ES_trad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202C00-5E0F-49D2-989A-5FE0ECDA5A16}" type="slidenum">
              <a:rPr lang="es-ES_tradnl" smtClean="0"/>
              <a:pPr/>
              <a:t>41</a:t>
            </a:fld>
            <a:endParaRPr lang="es-ES_trad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202C00-5E0F-49D2-989A-5FE0ECDA5A16}" type="slidenum">
              <a:rPr lang="es-ES_tradnl" smtClean="0"/>
              <a:pPr/>
              <a:t>44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2A3E-0E62-4383-A61E-41FE5E31570A}" type="datetimeFigureOut">
              <a:rPr lang="es-ES_tradnl" smtClean="0"/>
              <a:pPr/>
              <a:t>03/01/2013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AAFF-2359-48A7-B693-71906325E2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2A3E-0E62-4383-A61E-41FE5E31570A}" type="datetimeFigureOut">
              <a:rPr lang="es-ES_tradnl" smtClean="0"/>
              <a:pPr/>
              <a:t>03/01/2013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AAFF-2359-48A7-B693-71906325E2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2A3E-0E62-4383-A61E-41FE5E31570A}" type="datetimeFigureOut">
              <a:rPr lang="es-ES_tradnl" smtClean="0"/>
              <a:pPr/>
              <a:t>03/01/2013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AAFF-2359-48A7-B693-71906325E2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2A3E-0E62-4383-A61E-41FE5E31570A}" type="datetimeFigureOut">
              <a:rPr lang="es-ES_tradnl" smtClean="0"/>
              <a:pPr/>
              <a:t>03/01/2013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AAFF-2359-48A7-B693-71906325E2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2A3E-0E62-4383-A61E-41FE5E31570A}" type="datetimeFigureOut">
              <a:rPr lang="es-ES_tradnl" smtClean="0"/>
              <a:pPr/>
              <a:t>03/01/2013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AAFF-2359-48A7-B693-71906325E2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2A3E-0E62-4383-A61E-41FE5E31570A}" type="datetimeFigureOut">
              <a:rPr lang="es-ES_tradnl" smtClean="0"/>
              <a:pPr/>
              <a:t>03/01/2013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AAFF-2359-48A7-B693-71906325E2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2A3E-0E62-4383-A61E-41FE5E31570A}" type="datetimeFigureOut">
              <a:rPr lang="es-ES_tradnl" smtClean="0"/>
              <a:pPr/>
              <a:t>03/01/2013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AAFF-2359-48A7-B693-71906325E2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2A3E-0E62-4383-A61E-41FE5E31570A}" type="datetimeFigureOut">
              <a:rPr lang="es-ES_tradnl" smtClean="0"/>
              <a:pPr/>
              <a:t>03/01/2013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AAFF-2359-48A7-B693-71906325E2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2A3E-0E62-4383-A61E-41FE5E31570A}" type="datetimeFigureOut">
              <a:rPr lang="es-ES_tradnl" smtClean="0"/>
              <a:pPr/>
              <a:t>03/01/2013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AAFF-2359-48A7-B693-71906325E2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2A3E-0E62-4383-A61E-41FE5E31570A}" type="datetimeFigureOut">
              <a:rPr lang="es-ES_tradnl" smtClean="0"/>
              <a:pPr/>
              <a:t>03/01/2013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AAFF-2359-48A7-B693-71906325E2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42A3E-0E62-4383-A61E-41FE5E31570A}" type="datetimeFigureOut">
              <a:rPr lang="es-ES_tradnl" smtClean="0"/>
              <a:pPr/>
              <a:t>03/01/2013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AAFF-2359-48A7-B693-71906325E2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F594C8-F41A-403F-968E-2D9E95FE5C6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42A3E-0E62-4383-A61E-41FE5E31570A}" type="datetimeFigureOut">
              <a:rPr lang="es-ES_tradnl" smtClean="0"/>
              <a:pPr/>
              <a:t>03/01/2013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D2AAFF-2359-48A7-B693-71906325E2A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9BF9F85-60A0-45DA-906E-85B49A07A2A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hyperlink" Target="http://desktopwallpaper-s.com/r?12" TargetMode="External"/><Relationship Id="rId7" Type="http://schemas.openxmlformats.org/officeDocument/2006/relationships/image" Target="../media/image1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gif"/><Relationship Id="rId3" Type="http://schemas.openxmlformats.org/officeDocument/2006/relationships/image" Target="../media/image34.gif"/><Relationship Id="rId7" Type="http://schemas.openxmlformats.org/officeDocument/2006/relationships/image" Target="../media/image38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10" Type="http://schemas.openxmlformats.org/officeDocument/2006/relationships/image" Target="../media/image16.gif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gif"/><Relationship Id="rId3" Type="http://schemas.openxmlformats.org/officeDocument/2006/relationships/image" Target="../media/image34.gif"/><Relationship Id="rId7" Type="http://schemas.openxmlformats.org/officeDocument/2006/relationships/image" Target="../media/image38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10" Type="http://schemas.openxmlformats.org/officeDocument/2006/relationships/image" Target="../media/image16.gif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gif"/><Relationship Id="rId3" Type="http://schemas.openxmlformats.org/officeDocument/2006/relationships/image" Target="../media/image24.gif"/><Relationship Id="rId7" Type="http://schemas.openxmlformats.org/officeDocument/2006/relationships/image" Target="../media/image67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gif"/><Relationship Id="rId5" Type="http://schemas.openxmlformats.org/officeDocument/2006/relationships/image" Target="../media/image65.gif"/><Relationship Id="rId10" Type="http://schemas.openxmlformats.org/officeDocument/2006/relationships/image" Target="../media/image70.gif"/><Relationship Id="rId4" Type="http://schemas.openxmlformats.org/officeDocument/2006/relationships/image" Target="../media/image64.jpeg"/><Relationship Id="rId9" Type="http://schemas.openxmlformats.org/officeDocument/2006/relationships/image" Target="../media/image69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gif"/><Relationship Id="rId3" Type="http://schemas.openxmlformats.org/officeDocument/2006/relationships/image" Target="../media/image71.jpeg"/><Relationship Id="rId7" Type="http://schemas.openxmlformats.org/officeDocument/2006/relationships/image" Target="../media/image75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gif"/><Relationship Id="rId5" Type="http://schemas.openxmlformats.org/officeDocument/2006/relationships/image" Target="../media/image73.gif"/><Relationship Id="rId10" Type="http://schemas.openxmlformats.org/officeDocument/2006/relationships/image" Target="../media/image78.gif"/><Relationship Id="rId4" Type="http://schemas.openxmlformats.org/officeDocument/2006/relationships/image" Target="../media/image72.gif"/><Relationship Id="rId9" Type="http://schemas.openxmlformats.org/officeDocument/2006/relationships/image" Target="../media/image77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gif"/><Relationship Id="rId3" Type="http://schemas.openxmlformats.org/officeDocument/2006/relationships/image" Target="../media/image83.gif"/><Relationship Id="rId7" Type="http://schemas.openxmlformats.org/officeDocument/2006/relationships/image" Target="../media/image86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gif"/><Relationship Id="rId11" Type="http://schemas.openxmlformats.org/officeDocument/2006/relationships/image" Target="../media/image89.gif"/><Relationship Id="rId5" Type="http://schemas.openxmlformats.org/officeDocument/2006/relationships/hyperlink" Target="http://1.bp.blogspot.com/_umqAPEVrLVs/TQagfuYIXPI/AAAAAAAAIRs/sFG9MgEGElg/s1600/bailando20abuelas.gif" TargetMode="External"/><Relationship Id="rId10" Type="http://schemas.openxmlformats.org/officeDocument/2006/relationships/image" Target="../media/image88.gif"/><Relationship Id="rId4" Type="http://schemas.openxmlformats.org/officeDocument/2006/relationships/image" Target="../media/image84.gif"/><Relationship Id="rId9" Type="http://schemas.openxmlformats.org/officeDocument/2006/relationships/image" Target="../media/image87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gif"/><Relationship Id="rId3" Type="http://schemas.openxmlformats.org/officeDocument/2006/relationships/image" Target="../media/image92.gif"/><Relationship Id="rId7" Type="http://schemas.openxmlformats.org/officeDocument/2006/relationships/image" Target="../media/image95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gif"/><Relationship Id="rId5" Type="http://schemas.openxmlformats.org/officeDocument/2006/relationships/image" Target="../media/image94.jpeg"/><Relationship Id="rId4" Type="http://schemas.openxmlformats.org/officeDocument/2006/relationships/image" Target="../media/image9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2.bp.blogspot.com/_wJuYHoiY7Bs/TSpeg6pqJtI/AAAAAAAAAmU/xlSRCO5q2x4/s1600/abuela-divertida-13.jpg" TargetMode="External"/><Relationship Id="rId2" Type="http://schemas.openxmlformats.org/officeDocument/2006/relationships/image" Target="../media/image9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jpeg"/><Relationship Id="rId5" Type="http://schemas.openxmlformats.org/officeDocument/2006/relationships/hyperlink" Target="http://2.bp.blogspot.com/_wJuYHoiY7Bs/TSpehBNJzbI/AAAAAAAAAmc/_DpCNeeYh_4/s1600/abuela-divertida-16.jpg" TargetMode="External"/><Relationship Id="rId4" Type="http://schemas.openxmlformats.org/officeDocument/2006/relationships/image" Target="../media/image9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gif"/><Relationship Id="rId4" Type="http://schemas.openxmlformats.org/officeDocument/2006/relationships/image" Target="../media/image12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3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jpeg"/><Relationship Id="rId3" Type="http://schemas.openxmlformats.org/officeDocument/2006/relationships/image" Target="../media/image104.jpeg"/><Relationship Id="rId7" Type="http://schemas.openxmlformats.org/officeDocument/2006/relationships/image" Target="../media/image106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ealmadridwallpapers.com/gifs-animados-de-animaciones-abstractas-animaci-n-bola-disco-fondo" TargetMode="External"/><Relationship Id="rId5" Type="http://schemas.openxmlformats.org/officeDocument/2006/relationships/image" Target="../media/image105.jpeg"/><Relationship Id="rId10" Type="http://schemas.openxmlformats.org/officeDocument/2006/relationships/image" Target="../media/image108.gif"/><Relationship Id="rId4" Type="http://schemas.openxmlformats.org/officeDocument/2006/relationships/image" Target="../media/image103.jpeg"/><Relationship Id="rId9" Type="http://schemas.openxmlformats.org/officeDocument/2006/relationships/hyperlink" Target="http://www.gifsanimados3d.com/gifsanimados3d.com/gifsanimados/imagenes-gifs-animadas-ancianos.asp?Imagenes-animadas=gratis&amp;ancianos=gif-sociedad&amp;id=56813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gif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2.gif"/><Relationship Id="rId5" Type="http://schemas.openxmlformats.org/officeDocument/2006/relationships/image" Target="../media/image111.gif"/><Relationship Id="rId4" Type="http://schemas.openxmlformats.org/officeDocument/2006/relationships/hyperlink" Target="http://www.gifsanimados3d.com/gifsanimados/imagenes-gifs-danzas-edad-viejos.asp?Imagenes-animadas=gratis&amp;danzas-edad-viejos=gif-musica&amp;id=41645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gif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5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9.gif"/><Relationship Id="rId5" Type="http://schemas.openxmlformats.org/officeDocument/2006/relationships/image" Target="../media/image118.gif"/><Relationship Id="rId4" Type="http://schemas.openxmlformats.org/officeDocument/2006/relationships/image" Target="../media/image117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gif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5.gif"/><Relationship Id="rId4" Type="http://schemas.openxmlformats.org/officeDocument/2006/relationships/image" Target="../media/image124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gif"/><Relationship Id="rId5" Type="http://schemas.openxmlformats.org/officeDocument/2006/relationships/image" Target="../media/image110.gif"/><Relationship Id="rId4" Type="http://schemas.openxmlformats.org/officeDocument/2006/relationships/image" Target="../media/image12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gif"/><Relationship Id="rId7" Type="http://schemas.openxmlformats.org/officeDocument/2006/relationships/image" Target="../media/image132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ifsanimados3d.com/gifsanimados3d.com/gifsanimados/imagenes-gifs-animadas-ancianos.asp?Imagenes-animadas=gratis&amp;ancianos=gif-sociedad&amp;id=56814" TargetMode="External"/><Relationship Id="rId5" Type="http://schemas.openxmlformats.org/officeDocument/2006/relationships/image" Target="../media/image131.gif"/><Relationship Id="rId4" Type="http://schemas.openxmlformats.org/officeDocument/2006/relationships/image" Target="../media/image130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9.gif"/><Relationship Id="rId4" Type="http://schemas.openxmlformats.org/officeDocument/2006/relationships/image" Target="../media/image138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3.gif"/><Relationship Id="rId5" Type="http://schemas.openxmlformats.org/officeDocument/2006/relationships/image" Target="../media/image142.jpeg"/><Relationship Id="rId4" Type="http://schemas.openxmlformats.org/officeDocument/2006/relationships/image" Target="../media/image141.gi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FOTOS NUEVAS PPS\slide0006_image0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360000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14546" y="5000635"/>
            <a:ext cx="404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LA ABUELA </a:t>
            </a:r>
          </a:p>
        </p:txBody>
      </p:sp>
      <p:pic>
        <p:nvPicPr>
          <p:cNvPr id="1028" name="Picture 4" descr="http://blogs.20minutos.es/nilibreniocupado/files/abuela-fum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857232"/>
            <a:ext cx="4286250" cy="3524251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8" descr="[gif%2520divertido%2520vieja%2520%25282%2529%255B2%255D.gif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214290"/>
            <a:ext cx="2227624" cy="2016000"/>
          </a:xfrm>
          <a:prstGeom prst="rect">
            <a:avLst/>
          </a:prstGeom>
          <a:noFill/>
        </p:spPr>
      </p:pic>
      <p:pic>
        <p:nvPicPr>
          <p:cNvPr id="8" name="Picture 2" descr="J:\VARIOS\slide0011_image02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00760" y="3510000"/>
            <a:ext cx="2881220" cy="3348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dissolve/>
    <p:sndAc>
      <p:stSnd>
        <p:snd r:embed="rId2" name="Gansas ya estamos con que si la abuela fu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00"/>
                            </p:stCondLst>
                            <p:childTnLst>
                              <p:par>
                                <p:cTn id="12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800"/>
                            </p:stCondLst>
                            <p:childTnLst>
                              <p:par>
                                <p:cTn id="19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http://maxfot.files.wordpress.com/2007/03/por-las-calles-de-belgra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2" descr="Animation4222.gif bailar image by GENIE_03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-285776"/>
            <a:ext cx="6804000" cy="680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guatemalainns.com/wallpapers/calles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500090"/>
            <a:ext cx="10320000" cy="7740000"/>
          </a:xfrm>
          <a:prstGeom prst="rect">
            <a:avLst/>
          </a:prstGeom>
          <a:noFill/>
        </p:spPr>
      </p:pic>
      <p:pic>
        <p:nvPicPr>
          <p:cNvPr id="5" name="Picture 10" descr="http://www.bestgraph.com/gifs/musique/danses/danses-0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3500438"/>
            <a:ext cx="3120750" cy="2628000"/>
          </a:xfrm>
          <a:prstGeom prst="rect">
            <a:avLst/>
          </a:prstGeom>
          <a:noFill/>
        </p:spPr>
      </p:pic>
      <p:pic>
        <p:nvPicPr>
          <p:cNvPr id="6" name="Picture 10" descr="http://www.bestgraph.com/gifs/musique/danses/danses-0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2571744"/>
            <a:ext cx="1809750" cy="1524000"/>
          </a:xfrm>
          <a:prstGeom prst="rect">
            <a:avLst/>
          </a:prstGeom>
          <a:noFill/>
        </p:spPr>
      </p:pic>
      <p:pic>
        <p:nvPicPr>
          <p:cNvPr id="7" name="Picture 10" descr="http://www.bestgraph.com/gifs/musique/danses/danses-0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2500306"/>
            <a:ext cx="1809750" cy="152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 Desktop Wallpaper · Gallery · 3D-Art &#10; Music Note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abuela dibuj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0" y="214290"/>
            <a:ext cx="3810000" cy="406717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www.d-todos.es/animados/graficos/nuevo/1280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3174" y="3571876"/>
            <a:ext cx="2667000" cy="2667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" name="Picture 8" descr="http://www.100pies.net/Gifs/Neones-Luminosos/Neones-Luminosos/Neon-16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7686" y="714356"/>
            <a:ext cx="1476000" cy="1476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" name="Picture 2" descr="http://lacomunidad.elpais.com/blogfiles/angel-2/314605_20060118003458-fumar-mano-mujer-b-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85852" y="1000108"/>
            <a:ext cx="1366178" cy="1620000"/>
          </a:xfrm>
          <a:prstGeom prst="teardrop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www.fondosya.com/walls/circulos_de_colores-norm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6000" cy="6912000"/>
          </a:xfrm>
          <a:prstGeom prst="rect">
            <a:avLst/>
          </a:prstGeom>
          <a:noFill/>
        </p:spPr>
      </p:pic>
      <p:pic>
        <p:nvPicPr>
          <p:cNvPr id="7" name="Picture 2" descr="http://www.palermoviejo.com/palermoviejo/gifs/musica/abuel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214422"/>
            <a:ext cx="3034273" cy="4248000"/>
          </a:xfrm>
          <a:prstGeom prst="rect">
            <a:avLst/>
          </a:prstGeom>
          <a:noFill/>
        </p:spPr>
      </p:pic>
      <p:pic>
        <p:nvPicPr>
          <p:cNvPr id="6" name="Picture 3" descr="J:\FOTOS PARA PPS\slide0026_image00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5214950"/>
            <a:ext cx="1675800" cy="126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4" name="Picture 4" descr="http://fondosdepantalla.name/images/fondos-paisajes-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J:\VARIOS\slide0027_image0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2214554"/>
            <a:ext cx="2856532" cy="4068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2000">
    <p:split orient="vert"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2.bp.blogspot.com/_WngbDAsSUFA/TTF_qZAH4fI/AAAAAAAAAGU/j8NNP-_xrWo/s1600/hd-3d+wallpaper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4" descr="J:\BAILARINES\bailes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3857628"/>
            <a:ext cx="3848036" cy="2592000"/>
          </a:xfrm>
          <a:prstGeom prst="rect">
            <a:avLst/>
          </a:prstGeom>
          <a:noFill/>
        </p:spPr>
      </p:pic>
      <p:pic>
        <p:nvPicPr>
          <p:cNvPr id="54274" name="Picture 2" descr="http://www.gif-animados.net/gifs2/bbandeja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953000"/>
            <a:ext cx="3048000" cy="1905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4278" name="Picture 6" descr="http://www.gif-animados.net/gifs2/bcerveza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56" y="5429264"/>
            <a:ext cx="1344926" cy="111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http://www.fondos10.net/wp-content/uploads/2010/06/Purple-ribb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8" descr="http://www.100pies.net/Gifs/Personas/Bailando/Bailando-1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000108"/>
            <a:ext cx="2656923" cy="3024000"/>
          </a:xfrm>
          <a:prstGeom prst="rect">
            <a:avLst/>
          </a:prstGeom>
          <a:noFill/>
        </p:spPr>
      </p:pic>
      <p:pic>
        <p:nvPicPr>
          <p:cNvPr id="6" name="Picture 4" descr="roband.gif (9353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4482000"/>
            <a:ext cx="4014627" cy="2376000"/>
          </a:xfrm>
          <a:prstGeom prst="rect">
            <a:avLst/>
          </a:prstGeom>
          <a:noFill/>
        </p:spPr>
      </p:pic>
      <p:pic>
        <p:nvPicPr>
          <p:cNvPr id="50178" name="Picture 2" descr="http://api.ning.com/files/MBZaA*WGYxj1q*vXfMdFtHOzjemoGrzPK907xl4ZcX1WKuKVlR9*qknPo3930UrTcCZNo9X*wsW5AxnKIbosG4UrLYLyeauS/imagenesdivertidas3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86150"/>
            <a:ext cx="3810000" cy="3371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FOTOS PARA PPS\una_noche_magica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10" descr="http://www.gabitogrupos.com/BELENYSUSAMIGOS/images/bailando_abuela_ballet_lunaluz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2928934"/>
            <a:ext cx="3305175" cy="3676650"/>
          </a:xfrm>
          <a:prstGeom prst="rect">
            <a:avLst/>
          </a:prstGeom>
          <a:noFill/>
        </p:spPr>
      </p:pic>
      <p:pic>
        <p:nvPicPr>
          <p:cNvPr id="6" name="Picture 2" descr="http://img154.imageshack.us/img154/9459/loungesingerplayingpianzb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071942"/>
            <a:ext cx="3333750" cy="3333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ttp://img.fotocommunity.com/Mexico/Baja-California/Amanezer-en-las-calles-de-Puebla-a197007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584000" cy="7056000"/>
          </a:xfrm>
          <a:prstGeom prst="rect">
            <a:avLst/>
          </a:prstGeom>
          <a:noFill/>
        </p:spPr>
      </p:pic>
      <p:pic>
        <p:nvPicPr>
          <p:cNvPr id="5" name="Picture 3" descr="J:\BAILARINES\10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2358000"/>
            <a:ext cx="3515625" cy="450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2770" name="Picture 2" descr="http://photos.delomio.com/images/20090616234142_img_90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28"/>
            <a:ext cx="9131713" cy="6084000"/>
          </a:xfrm>
          <a:prstGeom prst="rect">
            <a:avLst/>
          </a:prstGeom>
          <a:noFill/>
        </p:spPr>
      </p:pic>
      <p:pic>
        <p:nvPicPr>
          <p:cNvPr id="5" name="Picture 2" descr="http://api.ning.com/files/Gk3CaDPIYMVTdkWE2arN3IXjBCZa7kZtFddxWsav6PjN6lGJU2UeWxj-kF0X2Cw1NsITHThFp8TFybIpoPrVZCHdSc-1s0vd/abuelit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3357562"/>
            <a:ext cx="3378296" cy="2880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285784" y="5500702"/>
            <a:ext cx="9429784" cy="1357298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9154" name="Picture 2" descr="J:\FONDOS PANTALLAS\5f0afdb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4762500" cy="2876550"/>
          </a:xfrm>
          <a:prstGeom prst="rect">
            <a:avLst/>
          </a:prstGeom>
          <a:noFill/>
        </p:spPr>
      </p:pic>
      <p:pic>
        <p:nvPicPr>
          <p:cNvPr id="49155" name="Picture 3" descr="J:\FONDOS PANTALLAS\5f0afdb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2857496"/>
            <a:ext cx="4762500" cy="2876550"/>
          </a:xfrm>
          <a:prstGeom prst="rect">
            <a:avLst/>
          </a:prstGeom>
          <a:noFill/>
        </p:spPr>
      </p:pic>
      <p:pic>
        <p:nvPicPr>
          <p:cNvPr id="49156" name="Picture 4" descr="J:\FONDOS PANTALLAS\5f0afdb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2876550"/>
          </a:xfrm>
          <a:prstGeom prst="rect">
            <a:avLst/>
          </a:prstGeom>
          <a:noFill/>
        </p:spPr>
      </p:pic>
      <p:pic>
        <p:nvPicPr>
          <p:cNvPr id="49157" name="Picture 5" descr="J:\FONDOS PANTALLAS\5f0afdb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2857496"/>
            <a:ext cx="4762500" cy="2876550"/>
          </a:xfrm>
          <a:prstGeom prst="rect">
            <a:avLst/>
          </a:prstGeom>
          <a:noFill/>
        </p:spPr>
      </p:pic>
      <p:pic>
        <p:nvPicPr>
          <p:cNvPr id="8" name="Picture 3" descr="J:\M. ESCRIBIR - MUEBLES -LAMPARAS\slide0036_image1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2214554"/>
            <a:ext cx="4800600" cy="39624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9" name="Picture 4" descr="J:\M. ESCRIBIR - MUEBLES -LAMPARAS\slide0035_image12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285992"/>
            <a:ext cx="1714500" cy="3695700"/>
          </a:xfrm>
          <a:prstGeom prst="rect">
            <a:avLst/>
          </a:prstGeom>
          <a:noFill/>
        </p:spPr>
      </p:pic>
      <p:pic>
        <p:nvPicPr>
          <p:cNvPr id="11" name="Picture 2" descr="J:\M. ESCRIBIR - MUEBLES -LAMPARAS\slide0034_image12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99632" y="4297712"/>
            <a:ext cx="2372019" cy="2808000"/>
          </a:xfrm>
          <a:prstGeom prst="rect">
            <a:avLst/>
          </a:prstGeom>
          <a:noFill/>
        </p:spPr>
      </p:pic>
      <p:pic>
        <p:nvPicPr>
          <p:cNvPr id="12" name="Picture 7" descr="J:\VARIOS\slide0018_image066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571480"/>
            <a:ext cx="1899731" cy="2124000"/>
          </a:xfrm>
          <a:prstGeom prst="rect">
            <a:avLst/>
          </a:prstGeom>
          <a:noFill/>
        </p:spPr>
      </p:pic>
      <p:pic>
        <p:nvPicPr>
          <p:cNvPr id="13" name="Picture 2" descr="http://www.gif-animados.net/gifs2/bvino1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28794" y="3857628"/>
            <a:ext cx="1352550" cy="1266826"/>
          </a:xfrm>
          <a:prstGeom prst="rect">
            <a:avLst/>
          </a:prstGeom>
          <a:noFill/>
        </p:spPr>
      </p:pic>
      <p:pic>
        <p:nvPicPr>
          <p:cNvPr id="16" name="Picture 6" descr="http://www.down21materialdidactico.org/librolectura/fichas/material/abuela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57950" y="2000240"/>
            <a:ext cx="1377022" cy="4536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4" name="Picture 3" descr="J:\FOTOS PARA PPS\slide0026_image008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02715">
            <a:off x="3027330" y="3965568"/>
            <a:ext cx="1266825" cy="95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FONDOS PANTALLAS\00004403925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0000"/>
          </a:xfrm>
          <a:prstGeom prst="rect">
            <a:avLst/>
          </a:prstGeom>
          <a:noFill/>
        </p:spPr>
      </p:pic>
      <p:pic>
        <p:nvPicPr>
          <p:cNvPr id="5" name="Picture 2" descr="http://www.palermoviejo.com/palermoviejo/gifs/musica/abuel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2357430"/>
            <a:ext cx="3034273" cy="4248000"/>
          </a:xfrm>
          <a:prstGeom prst="rect">
            <a:avLst/>
          </a:prstGeom>
          <a:noFill/>
        </p:spPr>
      </p:pic>
      <p:pic>
        <p:nvPicPr>
          <p:cNvPr id="1028" name="Picture 4" descr="DEBBIE.DEB / DEBBIE.DEB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57166"/>
            <a:ext cx="2047875" cy="17526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030" name="Picture 6" descr="http://www.estiloymas.com/wp-content/uploads/image/SILLALUM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0600" y="2285992"/>
            <a:ext cx="3863400" cy="493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http://www.creativosonline.org/blog/wp-content/uploads/2008/11/wall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3295" y="0"/>
            <a:ext cx="9157295" cy="6876000"/>
          </a:xfrm>
          <a:prstGeom prst="rect">
            <a:avLst/>
          </a:prstGeom>
          <a:noFill/>
        </p:spPr>
      </p:pic>
      <p:pic>
        <p:nvPicPr>
          <p:cNvPr id="5" name="Picture 4" descr="http://hotelmontiboli.files.wordpress.com/2010/12/fuman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1000108"/>
            <a:ext cx="2637560" cy="288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050" name="Picture 2" descr="J:\VARIOS\0710cervezaa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4914000"/>
            <a:ext cx="2496000" cy="1872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2051" name="Picture 3" descr="J:\VARIOS\sangria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08" y="4714884"/>
            <a:ext cx="1554163" cy="18923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2052" name="Picture 4" descr="J:\VARIOS\slide0003_image01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57950" y="3150000"/>
            <a:ext cx="2063319" cy="3708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2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http://safe-img04.olx.com.mx/ui/1/21/72/9981972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307008" cy="6984000"/>
          </a:xfrm>
          <a:prstGeom prst="rect">
            <a:avLst/>
          </a:prstGeom>
          <a:noFill/>
        </p:spPr>
      </p:pic>
      <p:pic>
        <p:nvPicPr>
          <p:cNvPr id="5" name="Picture 6" descr="[gif%2520divertido%2520vieja%2520%25283%2529%255B2%255D.gif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1357298"/>
            <a:ext cx="2624400" cy="3888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http://maxfot.files.wordpress.com/2007/03/por-las-calles-de-belgra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2" descr="Animation4222.gif bailar image by GENIE_03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-285776"/>
            <a:ext cx="6804000" cy="680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www.cuentatuviaje.net/fotos_viajes/small_piniscola2007%20042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6000" cy="6912000"/>
          </a:xfrm>
          <a:prstGeom prst="rect">
            <a:avLst/>
          </a:prstGeom>
          <a:noFill/>
        </p:spPr>
      </p:pic>
      <p:pic>
        <p:nvPicPr>
          <p:cNvPr id="6" name="Picture 5" descr="J:\BAILARINES\bailemo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857488" y="3000372"/>
            <a:ext cx="2489110" cy="1584000"/>
          </a:xfrm>
          <a:prstGeom prst="rect">
            <a:avLst/>
          </a:prstGeom>
          <a:noFill/>
        </p:spPr>
      </p:pic>
      <p:pic>
        <p:nvPicPr>
          <p:cNvPr id="7" name="Picture 5" descr="J:\BAILARINES\bailemo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3857628"/>
            <a:ext cx="4126743" cy="259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1988" name="Picture 4" descr="vieja fuman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357166"/>
            <a:ext cx="3942720" cy="532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6" descr="http://www.gifandgif.es/gifs_animados/Bebidas/Gifs%20Animados%20Bebidas%20(14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42910" y="4857760"/>
            <a:ext cx="1643082" cy="1585914"/>
          </a:xfrm>
          <a:prstGeom prst="rect">
            <a:avLst/>
          </a:prstGeom>
          <a:noFill/>
        </p:spPr>
      </p:pic>
      <p:sp>
        <p:nvSpPr>
          <p:cNvPr id="25602" name="AutoShape 2" descr="Bailarines (221)"/>
          <p:cNvSpPr>
            <a:spLocks noChangeAspect="1" noChangeArrowheads="1"/>
          </p:cNvSpPr>
          <p:nvPr/>
        </p:nvSpPr>
        <p:spPr bwMode="auto">
          <a:xfrm>
            <a:off x="155575" y="-914400"/>
            <a:ext cx="1266825" cy="1905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7" name="Picture 4" descr="http://www.imagenesanimadas.net/Profesiones/Animadoras/animadora-0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4572008"/>
            <a:ext cx="1866900" cy="190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pagina66.com/wp-content/uploads/2011/02/SuciedadCalles_03-300x1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" y="0"/>
            <a:ext cx="10528593" cy="6984000"/>
          </a:xfrm>
          <a:prstGeom prst="rect">
            <a:avLst/>
          </a:prstGeom>
          <a:noFill/>
        </p:spPr>
      </p:pic>
      <p:pic>
        <p:nvPicPr>
          <p:cNvPr id="6" name="Picture 2" descr="J:\BAILARINES\5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0"/>
            <a:ext cx="2393640" cy="392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285784" y="5500702"/>
            <a:ext cx="9429784" cy="1357298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9154" name="Picture 2" descr="J:\FONDOS PANTALLAS\5f0afdb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4762500" cy="2876550"/>
          </a:xfrm>
          <a:prstGeom prst="rect">
            <a:avLst/>
          </a:prstGeom>
          <a:noFill/>
        </p:spPr>
      </p:pic>
      <p:pic>
        <p:nvPicPr>
          <p:cNvPr id="49155" name="Picture 3" descr="J:\FONDOS PANTALLAS\5f0afdb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2857496"/>
            <a:ext cx="4762500" cy="2876550"/>
          </a:xfrm>
          <a:prstGeom prst="rect">
            <a:avLst/>
          </a:prstGeom>
          <a:noFill/>
        </p:spPr>
      </p:pic>
      <p:pic>
        <p:nvPicPr>
          <p:cNvPr id="49156" name="Picture 4" descr="J:\FONDOS PANTALLAS\5f0afdb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2876550"/>
          </a:xfrm>
          <a:prstGeom prst="rect">
            <a:avLst/>
          </a:prstGeom>
          <a:noFill/>
        </p:spPr>
      </p:pic>
      <p:pic>
        <p:nvPicPr>
          <p:cNvPr id="49157" name="Picture 5" descr="J:\FONDOS PANTALLAS\5f0afdb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2857496"/>
            <a:ext cx="4762500" cy="2876550"/>
          </a:xfrm>
          <a:prstGeom prst="rect">
            <a:avLst/>
          </a:prstGeom>
          <a:noFill/>
        </p:spPr>
      </p:pic>
      <p:pic>
        <p:nvPicPr>
          <p:cNvPr id="8" name="Picture 3" descr="J:\M. ESCRIBIR - MUEBLES -LAMPARAS\slide0036_image1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2214554"/>
            <a:ext cx="4800600" cy="39624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9" name="Picture 4" descr="J:\M. ESCRIBIR - MUEBLES -LAMPARAS\slide0035_image12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285992"/>
            <a:ext cx="1714500" cy="3695700"/>
          </a:xfrm>
          <a:prstGeom prst="rect">
            <a:avLst/>
          </a:prstGeom>
          <a:noFill/>
        </p:spPr>
      </p:pic>
      <p:pic>
        <p:nvPicPr>
          <p:cNvPr id="11" name="Picture 2" descr="J:\M. ESCRIBIR - MUEBLES -LAMPARAS\slide0034_image12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99632" y="4297712"/>
            <a:ext cx="2372019" cy="2808000"/>
          </a:xfrm>
          <a:prstGeom prst="rect">
            <a:avLst/>
          </a:prstGeom>
          <a:noFill/>
        </p:spPr>
      </p:pic>
      <p:pic>
        <p:nvPicPr>
          <p:cNvPr id="12" name="Picture 7" descr="J:\VARIOS\slide0018_image066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571480"/>
            <a:ext cx="1899731" cy="2124000"/>
          </a:xfrm>
          <a:prstGeom prst="rect">
            <a:avLst/>
          </a:prstGeom>
          <a:noFill/>
        </p:spPr>
      </p:pic>
      <p:pic>
        <p:nvPicPr>
          <p:cNvPr id="13" name="Picture 2" descr="http://www.gif-animados.net/gifs2/bvino1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57356" y="3929066"/>
            <a:ext cx="1352550" cy="1266826"/>
          </a:xfrm>
          <a:prstGeom prst="rect">
            <a:avLst/>
          </a:prstGeom>
          <a:noFill/>
        </p:spPr>
      </p:pic>
      <p:pic>
        <p:nvPicPr>
          <p:cNvPr id="16" name="Picture 6" descr="http://www.down21materialdidactico.org/librolectura/fichas/material/abuela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57950" y="2000240"/>
            <a:ext cx="1377022" cy="4536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5" name="Picture 3" descr="J:\FOTOS PARA PPS\slide0026_image008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00364" y="4000504"/>
            <a:ext cx="1266825" cy="95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http://safe-img04.olx.com.mx/ui/5/66/66/1268800081_23246066_3-EXCELENTE-RENTA-DEPARTAMENTO-AMUEBLADO-4-CALLES-DE-LA-MEJOR-PLAYA-CENTRICO-Solidaridad-12688000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402956" cy="7056000"/>
          </a:xfrm>
          <a:prstGeom prst="rect">
            <a:avLst/>
          </a:prstGeom>
          <a:noFill/>
        </p:spPr>
      </p:pic>
      <p:pic>
        <p:nvPicPr>
          <p:cNvPr id="29700" name="Picture 4" descr="http://2.bp.blogspot.com/_ZOZjL-MU5Io/TBdiYZqLDyI/AAAAAAAADuA/lVANdR7cfUA/s1600/abue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1571612"/>
            <a:ext cx="3017150" cy="5580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2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http://safe-img02.olx.com.mx/ui/4/46/24/1266623255_75314224_4-RESINA-BARRAS-superficie-solida-en-resina-para-barras-de-bar-banos-encapsulados-Servici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www.gifsde.com/uploads/40fc74_cocktails_baglady191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3714752"/>
            <a:ext cx="3786673" cy="4392000"/>
          </a:xfrm>
          <a:prstGeom prst="rect">
            <a:avLst/>
          </a:prstGeom>
          <a:noFill/>
        </p:spPr>
      </p:pic>
      <p:pic>
        <p:nvPicPr>
          <p:cNvPr id="3074" name="Picture 2" descr="J:\VARIOS\slide0030_image058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368494">
            <a:off x="274738" y="2109119"/>
            <a:ext cx="3300321" cy="1908000"/>
          </a:xfrm>
          <a:prstGeom prst="round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http://images03.olx.cl/ui/1/29/58/15932158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50631" cy="6984000"/>
          </a:xfrm>
          <a:prstGeom prst="rect">
            <a:avLst/>
          </a:prstGeom>
          <a:noFill/>
        </p:spPr>
      </p:pic>
      <p:pic>
        <p:nvPicPr>
          <p:cNvPr id="5" name="Picture 8" descr="http://www.100pies.net/Gifs/Personas/Bailando/Bailando-1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3786190"/>
            <a:ext cx="1866173" cy="2124000"/>
          </a:xfrm>
          <a:prstGeom prst="rect">
            <a:avLst/>
          </a:prstGeom>
          <a:noFill/>
        </p:spPr>
      </p:pic>
      <p:pic>
        <p:nvPicPr>
          <p:cNvPr id="63492" name="Picture 4" descr="http://www.buenosaires.gov.ar/areas/educacion/escuelas/escuelas/primaria/de16esc13/nuestra_revista/abuelos_bailan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3071810"/>
            <a:ext cx="1181645" cy="2160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63494" name="Picture 6" descr="http://www.poemasromancesyamor.com/aniversario_2009/ellas/chica_bailand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29586" y="4214818"/>
            <a:ext cx="1766220" cy="2160000"/>
          </a:xfrm>
          <a:prstGeom prst="rect">
            <a:avLst/>
          </a:prstGeom>
          <a:noFill/>
        </p:spPr>
      </p:pic>
      <p:pic>
        <p:nvPicPr>
          <p:cNvPr id="63495" name="Picture 7" descr="J:\BAILARINES\Gnf2cnj9zpu1N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72132" y="3357562"/>
            <a:ext cx="1967130" cy="2160000"/>
          </a:xfrm>
          <a:prstGeom prst="rect">
            <a:avLst/>
          </a:prstGeom>
          <a:noFill/>
        </p:spPr>
      </p:pic>
      <p:pic>
        <p:nvPicPr>
          <p:cNvPr id="23554" name="Picture 2" descr="Bola de Discoteca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43306" y="0"/>
            <a:ext cx="1864695" cy="234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26" name="Picture 2" descr="J:\HACER PPS\BAILARINES\bailarinas[1] (2)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6248" y="3582000"/>
            <a:ext cx="3526933" cy="3276000"/>
          </a:xfrm>
          <a:prstGeom prst="rect">
            <a:avLst/>
          </a:prstGeom>
          <a:noFill/>
        </p:spPr>
      </p:pic>
      <p:pic>
        <p:nvPicPr>
          <p:cNvPr id="1027" name="Picture 3" descr="J:\HACER PPS\BAILARINES\5p3a6d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596" y="3714752"/>
            <a:ext cx="2169540" cy="2448000"/>
          </a:xfrm>
          <a:prstGeom prst="rect">
            <a:avLst/>
          </a:prstGeom>
          <a:noFill/>
        </p:spPr>
      </p:pic>
      <p:pic>
        <p:nvPicPr>
          <p:cNvPr id="1028" name="Picture 4" descr="J:\HACER PPS\BAILARINES\14uv0ah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72330" y="3786190"/>
            <a:ext cx="1229468" cy="216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8610" name="Picture 2" descr="http://4.bp.blogspot.com/_GdiMPIZXbx0/TF4G1g_F1lI/AAAAAAAAAAs/4XmeSI08Eag/s1600/pista+de+baile+ilumina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" y="0"/>
            <a:ext cx="9181617" cy="6912000"/>
          </a:xfrm>
          <a:prstGeom prst="rect">
            <a:avLst/>
          </a:prstGeom>
          <a:noFill/>
        </p:spPr>
      </p:pic>
      <p:pic>
        <p:nvPicPr>
          <p:cNvPr id="68616" name="Picture 8" descr="http://www.gifsanimados.net/datos/thumbnails/110/52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4143380"/>
            <a:ext cx="1381125" cy="1981200"/>
          </a:xfrm>
          <a:prstGeom prst="rect">
            <a:avLst/>
          </a:prstGeom>
          <a:noFill/>
        </p:spPr>
      </p:pic>
      <p:pic>
        <p:nvPicPr>
          <p:cNvPr id="68618" name="Picture 10" descr="http://elblogdecosasdivertidas.files.wordpress.com/2009/04/waltz-animated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3286124"/>
            <a:ext cx="1804049" cy="2160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2530" name="Picture 2" descr="Bola de Discoteca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00496" y="2000240"/>
            <a:ext cx="942975" cy="1095376"/>
          </a:xfrm>
          <a:prstGeom prst="rect">
            <a:avLst/>
          </a:prstGeom>
          <a:noFill/>
        </p:spPr>
      </p:pic>
      <p:pic>
        <p:nvPicPr>
          <p:cNvPr id="2050" name="Picture 2" descr="J:\HACER PPS\BAILARINES\flldh2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85918" y="4143380"/>
            <a:ext cx="1525190" cy="1332000"/>
          </a:xfrm>
          <a:prstGeom prst="rect">
            <a:avLst/>
          </a:prstGeom>
          <a:noFill/>
        </p:spPr>
      </p:pic>
      <p:pic>
        <p:nvPicPr>
          <p:cNvPr id="10" name="Picture 6" descr="http://www.gifsanimadosjas.com/gifs/abuela_baila_gafas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00100" y="4500570"/>
            <a:ext cx="1428750" cy="1905000"/>
          </a:xfrm>
          <a:prstGeom prst="rect">
            <a:avLst/>
          </a:prstGeom>
          <a:noFill/>
        </p:spPr>
      </p:pic>
      <p:pic>
        <p:nvPicPr>
          <p:cNvPr id="2051" name="Picture 3" descr="J:\HACER PPS\BAILARINES\dancer_093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14942" y="4000504"/>
            <a:ext cx="667060" cy="1512000"/>
          </a:xfrm>
          <a:prstGeom prst="rect">
            <a:avLst/>
          </a:prstGeom>
          <a:noFill/>
        </p:spPr>
      </p:pic>
      <p:pic>
        <p:nvPicPr>
          <p:cNvPr id="2052" name="Picture 4" descr="J:\HACER PPS\BAILARINES\bailandotango-2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643306" y="4071942"/>
            <a:ext cx="1380236" cy="226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http://2.bp.blogspot.com/_Oh2Nti9ImV0/S_G0wgek1AI/AAAAAAAAEus/Rq8rbNg2B68/s1600/PICT0776%2520%255BDesktop%2520Resolution%25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2" descr="http://idata.over-blog.com/3/39/17/70/bailando-idoso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826000"/>
            <a:ext cx="3309335" cy="4032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21506" name="Picture 2" descr="http://www.sologif.net/Musica/Bolas-Discoteca/bola-disco-0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285728"/>
            <a:ext cx="619125" cy="771525"/>
          </a:xfrm>
          <a:prstGeom prst="rect">
            <a:avLst/>
          </a:prstGeom>
          <a:noFill/>
        </p:spPr>
      </p:pic>
      <p:pic>
        <p:nvPicPr>
          <p:cNvPr id="21508" name="Picture 4" descr="http://www.sologif.net/Musica/Bolas-Discoteca/bola-disco-0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214290"/>
            <a:ext cx="619125" cy="771525"/>
          </a:xfrm>
          <a:prstGeom prst="rect">
            <a:avLst/>
          </a:prstGeom>
          <a:noFill/>
        </p:spPr>
      </p:pic>
      <p:pic>
        <p:nvPicPr>
          <p:cNvPr id="21510" name="Picture 6" descr="http://www.sologif.net/Musica/Bolas-Discoteca/bola-disco-0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214290"/>
            <a:ext cx="619125" cy="7715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http://www.pistaretro.com/public/products/0/5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4000"/>
            <a:ext cx="9445113" cy="7092000"/>
          </a:xfrm>
          <a:prstGeom prst="rect">
            <a:avLst/>
          </a:prstGeom>
          <a:noFill/>
        </p:spPr>
      </p:pic>
      <p:pic>
        <p:nvPicPr>
          <p:cNvPr id="70665" name="Picture 9" descr="J:\BAILARINES\musicabaile26nn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285728"/>
            <a:ext cx="1333500" cy="2190750"/>
          </a:xfrm>
          <a:prstGeom prst="rect">
            <a:avLst/>
          </a:prstGeom>
          <a:noFill/>
        </p:spPr>
      </p:pic>
      <p:pic>
        <p:nvPicPr>
          <p:cNvPr id="70666" name="Picture 10" descr="J:\BAILARINES\slide0040_image0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857232"/>
            <a:ext cx="2457450" cy="3286125"/>
          </a:xfrm>
          <a:prstGeom prst="rect">
            <a:avLst/>
          </a:prstGeom>
          <a:noFill/>
        </p:spPr>
      </p:pic>
      <p:pic>
        <p:nvPicPr>
          <p:cNvPr id="10" name="Picture 4" descr="http://1.bp.blogspot.com/_umqAPEVrLVs/TQagfuYIXPI/AAAAAAAAIRs/sFG9MgEGElg/s1600/bailando20abuelas.gif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00232" y="2428868"/>
            <a:ext cx="4260080" cy="3708000"/>
          </a:xfrm>
          <a:prstGeom prst="rect">
            <a:avLst/>
          </a:prstGeom>
          <a:noFill/>
        </p:spPr>
      </p:pic>
      <p:pic>
        <p:nvPicPr>
          <p:cNvPr id="20482" name="Picture 2" descr="ball8_wht1.gif (18271 bytes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57884" y="-214338"/>
            <a:ext cx="1165500" cy="1332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1" name="Picture 2" descr="ball8_wht1.gif (18271 bytes)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1538" y="-285776"/>
            <a:ext cx="1165500" cy="1332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2" name="Picture 7" descr="J:\BAILARINES\Gnf2cnj9zpu1N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642918"/>
            <a:ext cx="2524475" cy="2772000"/>
          </a:xfrm>
          <a:prstGeom prst="rect">
            <a:avLst/>
          </a:prstGeom>
          <a:noFill/>
        </p:spPr>
      </p:pic>
      <p:pic>
        <p:nvPicPr>
          <p:cNvPr id="13" name="Picture 5" descr="J:\BAILARINES\DANZA CHICA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57818" y="571480"/>
            <a:ext cx="1488000" cy="2232000"/>
          </a:xfrm>
          <a:prstGeom prst="rect">
            <a:avLst/>
          </a:prstGeom>
          <a:noFill/>
        </p:spPr>
      </p:pic>
      <p:pic>
        <p:nvPicPr>
          <p:cNvPr id="5122" name="Picture 2" descr="J:\HACER PPS\BAILARINES\magiadancantes174go2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90697" y="2143116"/>
            <a:ext cx="2653303" cy="2916000"/>
          </a:xfrm>
          <a:prstGeom prst="rect">
            <a:avLst/>
          </a:prstGeom>
          <a:noFill/>
        </p:spPr>
      </p:pic>
      <p:pic>
        <p:nvPicPr>
          <p:cNvPr id="5123" name="Picture 3" descr="J:\HACER PPS\BAILARINES\gif-animado-272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1928802"/>
            <a:ext cx="2922185" cy="262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4" name="Picture 4" descr="http://fondosdepantalla.name/images/fondos-paisajes-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J:\VARIOS\slide0027_image0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2214554"/>
            <a:ext cx="2856532" cy="4068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2000">
    <p:split orient="vert"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Per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57214"/>
            <a:ext cx="9369488" cy="7596000"/>
          </a:xfrm>
          <a:prstGeom prst="rect">
            <a:avLst/>
          </a:prstGeom>
          <a:noFill/>
        </p:spPr>
      </p:pic>
      <p:pic>
        <p:nvPicPr>
          <p:cNvPr id="5" name="Picture 2" descr="http://www.gifsde.com/uploads/40fc74_cocktails_baglady191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3357562"/>
            <a:ext cx="3786673" cy="439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www.fondosya.com/walls/circulos_de_colores-norm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6000" cy="6912000"/>
          </a:xfrm>
          <a:prstGeom prst="rect">
            <a:avLst/>
          </a:prstGeom>
          <a:noFill/>
        </p:spPr>
      </p:pic>
      <p:pic>
        <p:nvPicPr>
          <p:cNvPr id="7" name="Picture 2" descr="http://www.palermoviejo.com/palermoviejo/gifs/musica/abuel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214422"/>
            <a:ext cx="3034273" cy="4248000"/>
          </a:xfrm>
          <a:prstGeom prst="rect">
            <a:avLst/>
          </a:prstGeom>
          <a:noFill/>
        </p:spPr>
      </p:pic>
      <p:pic>
        <p:nvPicPr>
          <p:cNvPr id="6" name="Picture 3" descr="J:\FOTOS PARA PPS\slide0026_image00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5214950"/>
            <a:ext cx="1675800" cy="126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2" name="Picture 2" descr="http://4.bp.blogspot.com/_BI41u6n1oEQ/TIqEJSfOxYI/AAAAAAAABYM/0b4Xuzmtnos/s1600/pista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85842"/>
            <a:ext cx="9233891" cy="8280000"/>
          </a:xfrm>
          <a:prstGeom prst="rect">
            <a:avLst/>
          </a:prstGeom>
          <a:noFill/>
        </p:spPr>
      </p:pic>
      <p:pic>
        <p:nvPicPr>
          <p:cNvPr id="71683" name="Picture 3" descr="J:\BAILARINES\baile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1866900"/>
            <a:ext cx="3924300" cy="4991100"/>
          </a:xfrm>
          <a:prstGeom prst="rect">
            <a:avLst/>
          </a:prstGeom>
          <a:noFill/>
        </p:spPr>
      </p:pic>
      <p:pic>
        <p:nvPicPr>
          <p:cNvPr id="71686" name="Picture 6" descr="J:\BAILARINES\k,NDU2ODE0NTYsNzQzOTMy,f,LKJTR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3402000"/>
            <a:ext cx="2590305" cy="3456000"/>
          </a:xfrm>
          <a:prstGeom prst="rect">
            <a:avLst/>
          </a:prstGeom>
          <a:noFill/>
        </p:spPr>
      </p:pic>
      <p:pic>
        <p:nvPicPr>
          <p:cNvPr id="8" name="Picture 4" descr="http://www.hereisfree.com/content1/pic/zip/200915141759796778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28860" y="-428652"/>
            <a:ext cx="4048125" cy="2981325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9" name="Picture 10" descr="J:\BAILARINES\slide0040_image00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6446" y="3143248"/>
            <a:ext cx="3069084" cy="4104000"/>
          </a:xfrm>
          <a:prstGeom prst="rect">
            <a:avLst/>
          </a:prstGeom>
          <a:noFill/>
        </p:spPr>
      </p:pic>
      <p:pic>
        <p:nvPicPr>
          <p:cNvPr id="4099" name="Picture 3" descr="J:\HACER PPS\BAILARINES\musica_baile1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57222" y="4050000"/>
            <a:ext cx="3013920" cy="2808000"/>
          </a:xfrm>
          <a:prstGeom prst="rect">
            <a:avLst/>
          </a:prstGeom>
          <a:noFill/>
        </p:spPr>
      </p:pic>
      <p:pic>
        <p:nvPicPr>
          <p:cNvPr id="4100" name="Picture 4" descr="J:\HACER PPS\BAILARINES\16aqvj8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143248"/>
            <a:ext cx="5473589" cy="442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FONDOS PANTALLAS\animazione10pq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492000" cy="3492000"/>
          </a:xfrm>
          <a:prstGeom prst="rect">
            <a:avLst/>
          </a:prstGeom>
          <a:noFill/>
        </p:spPr>
      </p:pic>
      <p:pic>
        <p:nvPicPr>
          <p:cNvPr id="5" name="Picture 2" descr="J:\FONDOS PANTALLAS\animazione10pq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66000"/>
            <a:ext cx="3492000" cy="3492000"/>
          </a:xfrm>
          <a:prstGeom prst="rect">
            <a:avLst/>
          </a:prstGeom>
          <a:noFill/>
        </p:spPr>
      </p:pic>
      <p:pic>
        <p:nvPicPr>
          <p:cNvPr id="6" name="Picture 2" descr="J:\FONDOS PANTALLAS\animazione10pq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0"/>
            <a:ext cx="3492000" cy="3492000"/>
          </a:xfrm>
          <a:prstGeom prst="rect">
            <a:avLst/>
          </a:prstGeom>
          <a:noFill/>
        </p:spPr>
      </p:pic>
      <p:pic>
        <p:nvPicPr>
          <p:cNvPr id="7" name="Picture 2" descr="J:\FONDOS PANTALLAS\animazione10pq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3366000"/>
            <a:ext cx="3492000" cy="3492000"/>
          </a:xfrm>
          <a:prstGeom prst="rect">
            <a:avLst/>
          </a:prstGeom>
          <a:noFill/>
        </p:spPr>
      </p:pic>
      <p:pic>
        <p:nvPicPr>
          <p:cNvPr id="8" name="Picture 2" descr="J:\FONDOS PANTALLAS\animazione10pq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000" y="0"/>
            <a:ext cx="3492000" cy="3492000"/>
          </a:xfrm>
          <a:prstGeom prst="rect">
            <a:avLst/>
          </a:prstGeom>
          <a:noFill/>
        </p:spPr>
      </p:pic>
      <p:pic>
        <p:nvPicPr>
          <p:cNvPr id="9" name="Picture 2" descr="J:\FONDOS PANTALLAS\animazione10pq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000" y="3366000"/>
            <a:ext cx="3492000" cy="3492000"/>
          </a:xfrm>
          <a:prstGeom prst="rect">
            <a:avLst/>
          </a:prstGeom>
          <a:noFill/>
        </p:spPr>
      </p:pic>
      <p:pic>
        <p:nvPicPr>
          <p:cNvPr id="10" name="Picture 4" descr="http://2.bp.blogspot.com/_wJuYHoiY7Bs/TSpeg6pqJtI/AAAAAAAAAmU/xlSRCO5q2x4/s320/abuela-divertida-13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85728"/>
            <a:ext cx="4078125" cy="522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" name="Picture 2" descr="http://2.bp.blogspot.com/_wJuYHoiY7Bs/TSpehBNJzbI/AAAAAAAAAmc/_DpCNeeYh_4/s320/abuela-divertida-16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9124" y="2430000"/>
            <a:ext cx="4400325" cy="442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2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http://3.bp.blogspot.com/_o7_lOfm7b-8/TM3oGH6fG_I/AAAAAAAAK3Y/-CVLHq1Ivgc/s1600/feria_dis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7" name="Picture 4" descr="http://luduran.files.wordpress.com/2007/10/bailando.jpg?w=467&amp;h=4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2234" y="2214000"/>
            <a:ext cx="5051766" cy="464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8" descr="http://www.100pies.net/Gifs/Neones-Luminosos/Neones-Luminosos/Neon-1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3571876"/>
            <a:ext cx="648000" cy="6480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9" name="Picture 2" descr="http://www.gifsde.com/uploads/40fc74_cocktails_baglady191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2643182"/>
            <a:ext cx="3259027" cy="378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6562" name="Picture 2" descr="http://www.bankoboev.ru/images/MzM3NzU0/Bankoboev.Ru_disko_shar_cvetomuzy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www.palermoviejo.com/palermoviejo/gifs/musica/abuel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2071678"/>
            <a:ext cx="3034273" cy="4248000"/>
          </a:xfrm>
          <a:prstGeom prst="rect">
            <a:avLst/>
          </a:prstGeom>
          <a:noFill/>
        </p:spPr>
      </p:pic>
      <p:pic>
        <p:nvPicPr>
          <p:cNvPr id="6" name="Picture 2" descr="http://t2.gstatic.com/images?q=tbn:ANd9GcSczcT9Tv4pHZM-ePTTU_078KCfrF5BFd4p0N80IW9-P5ZGqiXXH69ZE6f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00174"/>
            <a:ext cx="4824000" cy="482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t2.gstatic.com/images?q=tbn:ANd9GcSczcT9Tv4pHZM-ePTTU_078KCfrF5BFd4p0N80IW9-P5ZGqiXXH69ZE6f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500174"/>
            <a:ext cx="4824000" cy="4824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FONDITOS\Flores%20Brillantes_8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t2.gstatic.com/images?q=tbn:ANd9GcSczcT9Tv4pHZM-ePTTU_078KCfrF5BFd4p0N80IW9-P5ZGqiXXH69ZE6f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0"/>
            <a:ext cx="1764000" cy="1764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6" name="Picture 2" descr="J:\BAILARINES\Ancianos 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2285992"/>
            <a:ext cx="3676650" cy="428628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Gifs Animados de Animaciones Abstractas. Animación 'Bola Disco Fondo ...">
            <a:hlinkClick r:id="rId6" tooltip="Gifs Animados de Animaciones Abstractas. Animación 'Bola Disco Fondo ...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71604" y="-500090"/>
            <a:ext cx="2857520" cy="3048001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8" name="Picture 6" descr="http://3.bp.blogspot.com/_lgxYKVOgMHk/R3h0y3FtGLI/AAAAAAAAHY4/7yOvrMtifEI/s400/bolas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9058" y="-214338"/>
            <a:ext cx="2376509" cy="2124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" name="Picture 2" descr="http://www.gifsanimados3d.com/gifsanimados3d.com/gif-animados/sociedad/gif-animados-Sociedad-Ancianos_41372.gif">
            <a:hlinkClick r:id="rId9" tooltip="imagenes GIF animado 3D sociedad, hermoso gifs animados en el sociedad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86578" y="3786190"/>
            <a:ext cx="1933575" cy="26384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7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red-500x37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http://www.webdeimagenes.net/Musica/Pianos/Piano-1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371850"/>
            <a:ext cx="3457575" cy="3486150"/>
          </a:xfrm>
          <a:prstGeom prst="rect">
            <a:avLst/>
          </a:prstGeom>
          <a:noFill/>
        </p:spPr>
      </p:pic>
      <p:pic>
        <p:nvPicPr>
          <p:cNvPr id="7" name="Picture 2" descr="http://www.gifsanimados3d.com/gif-animados/musica/gif-animados-musica-Danzas-Edad-viejos_40847.gif">
            <a:hlinkClick r:id="rId4" tooltip="imagenes imagenes gif animadas musica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2571744"/>
            <a:ext cx="3251849" cy="3744000"/>
          </a:xfrm>
          <a:prstGeom prst="rect">
            <a:avLst/>
          </a:prstGeom>
          <a:noFill/>
        </p:spPr>
      </p:pic>
      <p:pic>
        <p:nvPicPr>
          <p:cNvPr id="22530" name="Picture 2" descr="http://www.100pies.net/Gifs/Alimentos/Zumos/zumo-0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2" y="428604"/>
            <a:ext cx="2991952" cy="28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Picture 4" descr="Toon figura abuela Foto de archivo - 92569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571744"/>
            <a:ext cx="2996838" cy="367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bandas04.gif (56265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6503" y="-214338"/>
            <a:ext cx="8887497" cy="284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J:\CHICOS\gif-animados-Sociedad-Ancianos_5601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2357430"/>
            <a:ext cx="3620509" cy="367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FONDOS PANTALLAS\th_miscellaneous_11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984000"/>
          </a:xfrm>
          <a:prstGeom prst="rect">
            <a:avLst/>
          </a:prstGeom>
          <a:noFill/>
        </p:spPr>
      </p:pic>
      <p:pic>
        <p:nvPicPr>
          <p:cNvPr id="7" name="Picture 2" descr="http://www.gifsanimados3d.com/gifsanimados3d.com/gif-animados/Sociedad/gif-animados-Sociedad-Pensionistas_3245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500570"/>
            <a:ext cx="1775615" cy="1980000"/>
          </a:xfrm>
          <a:prstGeom prst="rect">
            <a:avLst/>
          </a:prstGeom>
          <a:noFill/>
        </p:spPr>
      </p:pic>
      <p:pic>
        <p:nvPicPr>
          <p:cNvPr id="8" name="Picture 4" descr="http://www.gifsanimados3d.com/gif-animados/musica/gif-animados-musica-Danzas-Edad-viejos_4077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826" y="3357562"/>
            <a:ext cx="2099589" cy="2844000"/>
          </a:xfrm>
          <a:prstGeom prst="rect">
            <a:avLst/>
          </a:prstGeom>
          <a:noFill/>
        </p:spPr>
      </p:pic>
      <p:pic>
        <p:nvPicPr>
          <p:cNvPr id="20482" name="Picture 2" descr="http://api.ning.com/files/LEdU4-YvcJunqVMzEqj-VI*8m4q2pPr88O5UM57lzpzZaatUCWu9-pStdRsUxTlZm2NEXXtnhmyKnq370y6OXHc9cbwSzomk/34znm8b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71736" y="1000108"/>
            <a:ext cx="3851737" cy="540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image_preview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9802068" cy="6984000"/>
          </a:xfrm>
          <a:prstGeom prst="rect">
            <a:avLst/>
          </a:prstGeom>
          <a:noFill/>
        </p:spPr>
      </p:pic>
      <p:pic>
        <p:nvPicPr>
          <p:cNvPr id="6" name="Picture 2" descr="http://lh3.ggpht.com/_luv81vaor2I/Tc_fgkgNVdI/AAAAAAAADLk/GOVdrou_yCc/viejas%20fumadoras%20(15)%5B6%5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00042"/>
            <a:ext cx="7583908" cy="6084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J:\FONDITOS\valentines-wallpape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71668" y="-126000"/>
            <a:ext cx="13968000" cy="6984000"/>
          </a:xfrm>
          <a:prstGeom prst="rect">
            <a:avLst/>
          </a:prstGeom>
          <a:noFill/>
        </p:spPr>
      </p:pic>
      <p:pic>
        <p:nvPicPr>
          <p:cNvPr id="5" name="Picture 2" descr="http://cremc.ponce.inter.edu/carpetamagica/images/22407339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8604"/>
            <a:ext cx="4772025" cy="6200775"/>
          </a:xfrm>
          <a:prstGeom prst="rect">
            <a:avLst/>
          </a:prstGeom>
          <a:noFill/>
        </p:spPr>
      </p:pic>
      <p:pic>
        <p:nvPicPr>
          <p:cNvPr id="10247" name="Picture 7" descr="J:\IMAGENES NAVIDAD\1e8e913f9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357166"/>
            <a:ext cx="3468378" cy="4284000"/>
          </a:xfrm>
          <a:prstGeom prst="rect">
            <a:avLst/>
          </a:prstGeom>
          <a:noFill/>
        </p:spPr>
      </p:pic>
      <p:pic>
        <p:nvPicPr>
          <p:cNvPr id="17412" name="Picture 4" descr="http://imagensubida.infojardin.com/subes/images/rgh1327681578f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6" y="2862000"/>
            <a:ext cx="2847149" cy="39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J:\CARPETA PLANTILLAS\musica-500x37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www.foroswebgratis.com/fotos/1/2/8/0/9/583716ancianas%20poteo2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32555" y="1643050"/>
            <a:ext cx="4011445" cy="521495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http://www.webdeimagenes.net/Musica/Pianos/Piano-1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3371850"/>
            <a:ext cx="3457575" cy="3486150"/>
          </a:xfrm>
          <a:prstGeom prst="rect">
            <a:avLst/>
          </a:prstGeom>
          <a:noFill/>
        </p:spPr>
      </p:pic>
      <p:pic>
        <p:nvPicPr>
          <p:cNvPr id="16386" name="Picture 2" descr="http://api.ning.com/files/Mqp9VR2*FEay5RJhh5cP6pamKzN3Lz3J3zRtNotOY71fE6AemrrQbUq-*HcTSZMaxVA2k7LsGvmNfqMxYOc3oA__/viejita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08" y="500042"/>
            <a:ext cx="2371725" cy="2381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FONDOS PANTALLAS\multi262cr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528000" cy="3528000"/>
          </a:xfrm>
          <a:prstGeom prst="rect">
            <a:avLst/>
          </a:prstGeom>
          <a:noFill/>
        </p:spPr>
      </p:pic>
      <p:pic>
        <p:nvPicPr>
          <p:cNvPr id="5" name="Picture 2" descr="J:\FONDOS PANTALLAS\multi262cr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0000"/>
            <a:ext cx="3528000" cy="3528000"/>
          </a:xfrm>
          <a:prstGeom prst="rect">
            <a:avLst/>
          </a:prstGeom>
          <a:noFill/>
        </p:spPr>
      </p:pic>
      <p:pic>
        <p:nvPicPr>
          <p:cNvPr id="6" name="Picture 2" descr="J:\FONDOS PANTALLAS\multi262cr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0"/>
            <a:ext cx="3528000" cy="3528000"/>
          </a:xfrm>
          <a:prstGeom prst="rect">
            <a:avLst/>
          </a:prstGeom>
          <a:noFill/>
        </p:spPr>
      </p:pic>
      <p:pic>
        <p:nvPicPr>
          <p:cNvPr id="7" name="Picture 2" descr="J:\FONDOS PANTALLAS\multi262cr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3330000"/>
            <a:ext cx="3528000" cy="3528000"/>
          </a:xfrm>
          <a:prstGeom prst="rect">
            <a:avLst/>
          </a:prstGeom>
          <a:noFill/>
        </p:spPr>
      </p:pic>
      <p:pic>
        <p:nvPicPr>
          <p:cNvPr id="8" name="Picture 2" descr="J:\FONDOS PANTALLAS\multi262cr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0"/>
            <a:ext cx="3528000" cy="3528000"/>
          </a:xfrm>
          <a:prstGeom prst="rect">
            <a:avLst/>
          </a:prstGeom>
          <a:noFill/>
        </p:spPr>
      </p:pic>
      <p:pic>
        <p:nvPicPr>
          <p:cNvPr id="9" name="Picture 2" descr="J:\FONDOS PANTALLAS\multi262cr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3330000"/>
            <a:ext cx="3528000" cy="3528000"/>
          </a:xfrm>
          <a:prstGeom prst="rect">
            <a:avLst/>
          </a:prstGeom>
          <a:noFill/>
        </p:spPr>
      </p:pic>
      <p:pic>
        <p:nvPicPr>
          <p:cNvPr id="11" name="Picture 3" descr="http://www.gifsanimados3d.com/gif-animados/musica/gif-animados-musica-Danzas-Edad-viejos_3060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285728"/>
            <a:ext cx="3543300" cy="4391026"/>
          </a:xfrm>
          <a:prstGeom prst="rect">
            <a:avLst/>
          </a:prstGeom>
          <a:noFill/>
        </p:spPr>
      </p:pic>
      <p:pic>
        <p:nvPicPr>
          <p:cNvPr id="12" name="Picture 2" descr="http://www.gifsanimados3d.com/gifsanimados3d.com/gif-animados/Sociedad/gif-animados-Sociedad-Ancianos_3185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4214818"/>
            <a:ext cx="1950000" cy="2340000"/>
          </a:xfrm>
          <a:prstGeom prst="rect">
            <a:avLst/>
          </a:prstGeom>
          <a:noFill/>
        </p:spPr>
      </p:pic>
      <p:pic>
        <p:nvPicPr>
          <p:cNvPr id="13" name="Picture 6" descr="http://www.gifsanimados3d.com/gifsanimados3d.com/gif-animados/sociedad/gif-animados-Sociedad-Ancianos_43675.gif">
            <a:hlinkClick r:id="rId6" tooltip="imagenes GIF animado 3D sociedad, hermoso gifs animados en el sociedad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43372" y="4554000"/>
            <a:ext cx="4065876" cy="230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6866" name="Picture 2" descr="http://rlv.zcache.com/i_love_abuela_postcard-p239364651232186718z8iat_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810000" cy="381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050" name="Picture 2" descr="http://www.humorpicante.com/upload/1255805924_abuela_ps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2790825"/>
            <a:ext cx="5715000" cy="406717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http://2.bp.blogspot.com/-T4Kdk_n-k1Q/Ti_ypLN-j2I/AAAAAAAABHo/rpdSKwqEBtA/s1600/abuelos+%25282%25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428604"/>
            <a:ext cx="3048000" cy="2733675"/>
          </a:xfrm>
          <a:prstGeom prst="teardrop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3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ttp://upload.wikimedia.org/wikipedia/commons/d/d4/Calles_del_Valle_de_Iglesia,_prov._de_San_Ju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10512219" cy="6912000"/>
          </a:xfrm>
          <a:prstGeom prst="rect">
            <a:avLst/>
          </a:prstGeom>
          <a:noFill/>
        </p:spPr>
      </p:pic>
      <p:pic>
        <p:nvPicPr>
          <p:cNvPr id="27652" name="Picture 4" descr="Imagen abuel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2095500"/>
            <a:ext cx="2157404" cy="47625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J:\VARIOS\57132_sombreros-verano-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432768">
            <a:off x="4682973" y="2542917"/>
            <a:ext cx="2667000" cy="1552575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7" name="Picture 5" descr="http://www.gifsanimados3d.com/gifsanimados3d.com/gif-animados/Perros/gif-animados-Perros-Amor_0169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4357694"/>
            <a:ext cx="2895600" cy="22002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357166"/>
            <a:ext cx="4143372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DISEÑO</a:t>
            </a:r>
          </a:p>
          <a:p>
            <a:pPr algn="ctr"/>
            <a:r>
              <a:rPr lang="es-ES" sz="2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IMÁGENES </a:t>
            </a:r>
          </a:p>
          <a:p>
            <a:pPr algn="ctr"/>
            <a:r>
              <a:rPr lang="es-ES" sz="2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INTERNET  </a:t>
            </a:r>
          </a:p>
          <a:p>
            <a:pPr algn="ctr"/>
            <a:endParaRPr lang="es-ES" sz="24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algn="ctr"/>
            <a:r>
              <a:rPr lang="es-ES" sz="2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2013</a:t>
            </a:r>
            <a:endParaRPr lang="es-ES" sz="2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CARPETA PLANTILLAS\leto-500x37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10" descr="[gifs%2520viejas%2520divertidas%2520%25282%2529%255B2%255D.gif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3150000"/>
            <a:ext cx="3318660" cy="3708000"/>
          </a:xfrm>
          <a:prstGeom prst="rect">
            <a:avLst/>
          </a:prstGeom>
          <a:noFill/>
        </p:spPr>
      </p:pic>
      <p:pic>
        <p:nvPicPr>
          <p:cNvPr id="6" name="Picture 2" descr="J:\FOTOS PARA PPS\slide0011_image03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2928934"/>
            <a:ext cx="2296934" cy="3744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3643306" y="1000108"/>
            <a:ext cx="27860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3200" b="1" i="1" dirty="0">
              <a:solidFill>
                <a:srgbClr val="FF00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643570" y="2071678"/>
            <a:ext cx="24288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3600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714612" y="2786058"/>
            <a:ext cx="35004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3600" b="1" dirty="0">
              <a:solidFill>
                <a:srgbClr val="C00000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857224" y="5286388"/>
            <a:ext cx="41900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3600" b="1" dirty="0">
              <a:solidFill>
                <a:srgbClr val="C00000"/>
              </a:solidFill>
            </a:endParaRPr>
          </a:p>
        </p:txBody>
      </p:sp>
      <p:pic>
        <p:nvPicPr>
          <p:cNvPr id="10242" name="Picture 2" descr="http://sinalefa2.files.wordpress.com/2010/09/hada_madrina_01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43570" y="285728"/>
            <a:ext cx="2609850" cy="2857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1224</TotalTime>
  <Words>80</Words>
  <Application>Microsoft Office PowerPoint</Application>
  <PresentationFormat>Presentación en pantalla (4:3)</PresentationFormat>
  <Paragraphs>46</Paragraphs>
  <Slides>45</Slides>
  <Notes>11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404</cp:revision>
  <dcterms:created xsi:type="dcterms:W3CDTF">2012-04-23T14:30:34Z</dcterms:created>
  <dcterms:modified xsi:type="dcterms:W3CDTF">2013-01-03T18:03:58Z</dcterms:modified>
</cp:coreProperties>
</file>