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73" r:id="rId4"/>
    <p:sldId id="315" r:id="rId5"/>
    <p:sldId id="257" r:id="rId6"/>
    <p:sldId id="268" r:id="rId7"/>
    <p:sldId id="270" r:id="rId8"/>
    <p:sldId id="269" r:id="rId9"/>
    <p:sldId id="271" r:id="rId10"/>
    <p:sldId id="259" r:id="rId11"/>
    <p:sldId id="290" r:id="rId12"/>
    <p:sldId id="294" r:id="rId13"/>
    <p:sldId id="300" r:id="rId14"/>
    <p:sldId id="302" r:id="rId15"/>
    <p:sldId id="291" r:id="rId16"/>
    <p:sldId id="303" r:id="rId17"/>
    <p:sldId id="278" r:id="rId18"/>
    <p:sldId id="306" r:id="rId19"/>
    <p:sldId id="307" r:id="rId20"/>
    <p:sldId id="309" r:id="rId21"/>
    <p:sldId id="310" r:id="rId22"/>
    <p:sldId id="312" r:id="rId23"/>
    <p:sldId id="311" r:id="rId24"/>
    <p:sldId id="313" r:id="rId25"/>
    <p:sldId id="314" r:id="rId26"/>
    <p:sldId id="318" r:id="rId27"/>
    <p:sldId id="316" r:id="rId28"/>
    <p:sldId id="319" r:id="rId29"/>
    <p:sldId id="321" r:id="rId30"/>
    <p:sldId id="322" r:id="rId31"/>
    <p:sldId id="323" r:id="rId32"/>
    <p:sldId id="326" r:id="rId33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KlCSjUkZC9xDwmry+0G7w==" hashData="sVm6mxpSw9n2a5uly1mBiWnFd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26" autoAdjust="0"/>
  </p:normalViewPr>
  <p:slideViewPr>
    <p:cSldViewPr>
      <p:cViewPr varScale="1">
        <p:scale>
          <a:sx n="85" d="100"/>
          <a:sy n="85" d="100"/>
        </p:scale>
        <p:origin x="-27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EE04E-D723-49BD-97A5-F94A7D1334F0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1F093-7109-406B-AD71-C1681FB34B4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1F093-7109-406B-AD71-C1681FB34B46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1F093-7109-406B-AD71-C1681FB34B46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1F093-7109-406B-AD71-C1681FB34B46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4DC4C-2DD5-4AC0-89B1-A77668B6694A}" type="datetimeFigureOut">
              <a:rPr lang="es-ES_tradnl" smtClean="0"/>
              <a:pPr/>
              <a:t>05/04/2015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9E071-A81C-4A4A-AC57-8A9AD2C9D50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ombres - Model  Fondo de Pantalla"/>
          <p:cNvPicPr>
            <a:picLocks noChangeAspect="1" noChangeArrowheads="1"/>
          </p:cNvPicPr>
          <p:nvPr/>
        </p:nvPicPr>
        <p:blipFill>
          <a:blip r:embed="rId3" cstate="print"/>
          <a:srcRect t="2520" b="5501"/>
          <a:stretch>
            <a:fillRect/>
          </a:stretch>
        </p:blipFill>
        <p:spPr bwMode="auto">
          <a:xfrm>
            <a:off x="0" y="1"/>
            <a:ext cx="9144000" cy="5256584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6" y="4083918"/>
            <a:ext cx="5838825" cy="7334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668344" y="4803998"/>
            <a:ext cx="120827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  <p:sndAc>
      <p:stSnd>
        <p:snd r:embed="rId2" name="wav esta cobardí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i.ytimg.com/vi/GoI400GBrxU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443958"/>
            <a:ext cx="3238500" cy="409575"/>
          </a:xfrm>
          <a:prstGeom prst="rect">
            <a:avLst/>
          </a:prstGeom>
          <a:noFill/>
        </p:spPr>
      </p:pic>
      <p:pic>
        <p:nvPicPr>
          <p:cNvPr id="6" name="Picture 6" descr="http://byfiles.storage.live.com/y1pbjX4bLB8mQWODIXKPYOhmx-MFM5uWP2UUdXc725E76dlS2zJD3aQzDatdKNmWTxVS3yv3dReT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0"/>
            <a:ext cx="6516000" cy="434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323528" y="4731990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PROGRAMAS TRABAJO\COSAS PARA PPS\MIRAR\barcos-de-pantalla-gratis-en-el-mar-polonia-hd-3910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7" name="Picture 3" descr="C:\Users\abuelitos\Desktop\PROGRAMAS TRABAJO\COSAS PARA PPS\MIRAR\Atardecer_en_el_ma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724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ombres - Cara  Fondo de Panta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44000" cy="5714917"/>
          </a:xfrm>
          <a:prstGeom prst="rect">
            <a:avLst/>
          </a:prstGeom>
          <a:noFill/>
        </p:spPr>
      </p:pic>
      <p:pic>
        <p:nvPicPr>
          <p:cNvPr id="6" name="Picture 2" descr="http://2.bp.blogspot.com/-UNb-OXOHmIM/UBu5A_15puI/AAAAAAAACAQ/2p85HpRNKok/s1600/003.png"/>
          <p:cNvPicPr>
            <a:picLocks noChangeAspect="1" noChangeArrowheads="1"/>
          </p:cNvPicPr>
          <p:nvPr/>
        </p:nvPicPr>
        <p:blipFill>
          <a:blip r:embed="rId3" cstate="print"/>
          <a:srcRect r="23530"/>
          <a:stretch>
            <a:fillRect/>
          </a:stretch>
        </p:blipFill>
        <p:spPr bwMode="auto">
          <a:xfrm flipH="1">
            <a:off x="0" y="1059582"/>
            <a:ext cx="3744416" cy="4887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195488"/>
            <a:ext cx="4572000" cy="830997"/>
          </a:xfrm>
          <a:prstGeom prst="rect">
            <a:avLst/>
          </a:prstGeom>
        </p:spPr>
        <p:txBody>
          <a:bodyPr>
            <a:prstTxWarp prst="textWave4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75000"/>
                  </a:schemeClr>
                </a:solidFill>
                <a:latin typeface="Agency FB" pitchFamily="34" charset="0"/>
              </a:rPr>
              <a:t>No se da ni cuenta que cuando la miro </a:t>
            </a:r>
            <a:br>
              <a:rPr lang="es-ES_tradnl" sz="2400" dirty="0" smtClean="0">
                <a:solidFill>
                  <a:schemeClr val="bg2">
                    <a:lumMod val="75000"/>
                  </a:schemeClr>
                </a:solidFill>
                <a:latin typeface="Agency FB" pitchFamily="34" charset="0"/>
              </a:rPr>
            </a:br>
            <a:r>
              <a:rPr lang="es-ES_tradnl" sz="2400" dirty="0" smtClean="0">
                <a:solidFill>
                  <a:schemeClr val="bg2">
                    <a:lumMod val="75000"/>
                  </a:schemeClr>
                </a:solidFill>
                <a:latin typeface="Agency FB" pitchFamily="34" charset="0"/>
              </a:rPr>
              <a:t>Por no delatarme me guardo un suspiro </a:t>
            </a:r>
            <a:endParaRPr lang="es-ES_tradnl" sz="2400" dirty="0">
              <a:solidFill>
                <a:schemeClr val="bg2">
                  <a:lumMod val="75000"/>
                </a:schemeClr>
              </a:solidFill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635896" y="4866501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2.bp.blogspot.com/-tDzqgVdty9M/USzPTVm9DuI/AAAAAAAADZw/G-4btFCjB-c/s1600/fotos-de-hombres-pensativo-tri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0500"/>
            <a:ext cx="9216000" cy="5184000"/>
          </a:xfrm>
          <a:prstGeom prst="rect">
            <a:avLst/>
          </a:prstGeom>
          <a:noFill/>
        </p:spPr>
      </p:pic>
      <p:pic>
        <p:nvPicPr>
          <p:cNvPr id="5" name="Picture 2" descr="http://www.fondox.net/wallpapers/una-chica-sonriendo-411.jpg"/>
          <p:cNvPicPr>
            <a:picLocks noChangeAspect="1" noChangeArrowheads="1"/>
          </p:cNvPicPr>
          <p:nvPr/>
        </p:nvPicPr>
        <p:blipFill>
          <a:blip r:embed="rId3" cstate="print"/>
          <a:srcRect l="19288" t="2440" r="27163" b="18540"/>
          <a:stretch>
            <a:fillRect/>
          </a:stretch>
        </p:blipFill>
        <p:spPr bwMode="auto">
          <a:xfrm>
            <a:off x="-108520" y="-452586"/>
            <a:ext cx="3600000" cy="332019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67544" y="2571750"/>
            <a:ext cx="4572000" cy="830997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gency FB" pitchFamily="34" charset="0"/>
              </a:rPr>
              <a:t>Que mi amor callado se enciende con verla </a:t>
            </a:r>
            <a:br>
              <a:rPr lang="es-ES_tradnl" sz="24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gency FB" pitchFamily="34" charset="0"/>
              </a:rPr>
              <a:t>Que diera la vida para poseerla </a:t>
            </a:r>
            <a:endParaRPr lang="es-ES_tradnl" sz="2400" dirty="0">
              <a:solidFill>
                <a:schemeClr val="bg2"/>
              </a:solidFill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644488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ombres - David Gandy  Fondo de Pantalla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195488"/>
            <a:ext cx="4572000" cy="830997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No se da ni cuenta que brillan mis ojos </a:t>
            </a:r>
            <a:b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</a:br>
            <a: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Que tiemblo a su lado y hasta me sonrojo </a:t>
            </a:r>
            <a:endParaRPr lang="es-ES_tradnl" sz="2400" dirty="0">
              <a:solidFill>
                <a:schemeClr val="accent2">
                  <a:lumMod val="75000"/>
                </a:schemeClr>
              </a:solidFill>
              <a:latin typeface="Agency FB" pitchFamily="34" charset="0"/>
            </a:endParaRPr>
          </a:p>
        </p:txBody>
      </p:sp>
      <p:pic>
        <p:nvPicPr>
          <p:cNvPr id="7" name="Picture 4" descr="http://asset2.zankyou.com/images/magazine-post-main/07b/02b7/525/-/ar/wp-content/uploads/2014/02/121.jpg"/>
          <p:cNvPicPr>
            <a:picLocks noChangeAspect="1" noChangeArrowheads="1"/>
          </p:cNvPicPr>
          <p:nvPr/>
        </p:nvPicPr>
        <p:blipFill>
          <a:blip r:embed="rId3" cstate="print"/>
          <a:srcRect l="30240" r="6530"/>
          <a:stretch>
            <a:fillRect/>
          </a:stretch>
        </p:blipFill>
        <p:spPr bwMode="auto">
          <a:xfrm flipH="1">
            <a:off x="179516" y="1275606"/>
            <a:ext cx="3290981" cy="34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http://www.fondos7.net/walls/9330/peinados-moda-blanco_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123479"/>
            <a:ext cx="5472608" cy="830997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Que ella es el motivo que a mi amor despierta </a:t>
            </a:r>
            <a:b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</a:br>
            <a: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Que ella es mi delirio y no se da cuenta </a:t>
            </a:r>
            <a:endParaRPr lang="es-ES_tradnl" sz="2400" dirty="0">
              <a:solidFill>
                <a:schemeClr val="accent2">
                  <a:lumMod val="75000"/>
                </a:schemeClr>
              </a:solidFill>
              <a:latin typeface="Agency FB" pitchFamily="34" charset="0"/>
            </a:endParaRPr>
          </a:p>
        </p:txBody>
      </p:sp>
      <p:pic>
        <p:nvPicPr>
          <p:cNvPr id="6" name="Picture 2" descr="http://fc05.deviantart.net/fs70/f/2012/352/5/c/eldesastredemaria_blogspot_com_revenge_by_eldesastredemaria-d5oe2ri.png"/>
          <p:cNvPicPr>
            <a:picLocks noChangeAspect="1" noChangeArrowheads="1"/>
          </p:cNvPicPr>
          <p:nvPr/>
        </p:nvPicPr>
        <p:blipFill>
          <a:blip r:embed="rId3" cstate="print"/>
          <a:srcRect t="3040"/>
          <a:stretch>
            <a:fillRect/>
          </a:stretch>
        </p:blipFill>
        <p:spPr bwMode="auto">
          <a:xfrm>
            <a:off x="683568" y="987576"/>
            <a:ext cx="3204000" cy="415431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996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ombres - Beautiful  Fondo de Pantalla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123478"/>
            <a:ext cx="4572000" cy="830997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400" dirty="0" smtClean="0">
                <a:latin typeface="Agency FB" pitchFamily="34" charset="0"/>
              </a:rPr>
              <a:t>Esta cobardía de mi amor por ella </a:t>
            </a:r>
            <a:br>
              <a:rPr lang="es-ES_tradnl" sz="2400" dirty="0" smtClean="0">
                <a:latin typeface="Agency FB" pitchFamily="34" charset="0"/>
              </a:rPr>
            </a:br>
            <a:r>
              <a:rPr lang="es-ES_tradnl" sz="2400" dirty="0" smtClean="0">
                <a:latin typeface="Agency FB" pitchFamily="34" charset="0"/>
              </a:rPr>
              <a:t>Hace que la vea igual que a una estrella </a:t>
            </a:r>
            <a:endParaRPr lang="es-ES_tradnl" sz="2400" dirty="0">
              <a:latin typeface="Agency FB" pitchFamily="34" charset="0"/>
            </a:endParaRPr>
          </a:p>
        </p:txBody>
      </p:sp>
      <p:pic>
        <p:nvPicPr>
          <p:cNvPr id="6" name="Picture 2" descr="http://image.aimoo.com/Album/60fae731-6359-4dc4-aa13-b0c2f06fa325/200992964433.jpg"/>
          <p:cNvPicPr>
            <a:picLocks noChangeAspect="1" noChangeArrowheads="1"/>
          </p:cNvPicPr>
          <p:nvPr/>
        </p:nvPicPr>
        <p:blipFill>
          <a:blip r:embed="rId3" cstate="print"/>
          <a:srcRect b="24143"/>
          <a:stretch>
            <a:fillRect/>
          </a:stretch>
        </p:blipFill>
        <p:spPr bwMode="auto">
          <a:xfrm flipH="1">
            <a:off x="0" y="1563638"/>
            <a:ext cx="3773204" cy="379588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724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ombres - Beautiful  Fondo de Pantalla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8" descr="http://katka5212.bloglap.hu/kepek/201204/noi_arc_erdek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-92546"/>
            <a:ext cx="3060000" cy="55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67544" y="4227935"/>
            <a:ext cx="4572000" cy="830997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gency FB" pitchFamily="34" charset="0"/>
              </a:rPr>
              <a:t>Tan lejos, tan lejos en la inmensidad </a:t>
            </a:r>
            <a:br>
              <a:rPr lang="es-ES_tradnl" sz="24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gency FB" pitchFamily="34" charset="0"/>
              </a:rPr>
              <a:t>Que no espero nunca poderla alcanzar </a:t>
            </a:r>
            <a:endParaRPr lang="es-ES_tradnl" sz="2400" dirty="0">
              <a:solidFill>
                <a:schemeClr val="bg2"/>
              </a:solidFill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724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www.allfons.ru/pic/201112/1920x1200/allfons.ru-1056.jpg"/>
          <p:cNvPicPr>
            <a:picLocks noChangeAspect="1" noChangeArrowheads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 bwMode="auto">
          <a:xfrm>
            <a:off x="0" y="0"/>
            <a:ext cx="9144000" cy="5400600"/>
          </a:xfrm>
          <a:prstGeom prst="rect">
            <a:avLst/>
          </a:prstGeom>
          <a:noFill/>
        </p:spPr>
      </p:pic>
      <p:pic>
        <p:nvPicPr>
          <p:cNvPr id="5" name="Picture 2" descr="http://www.fondos7.net/walls/7375/lauren-budd_1024x768.jpg"/>
          <p:cNvPicPr>
            <a:picLocks noChangeAspect="1" noChangeArrowheads="1"/>
          </p:cNvPicPr>
          <p:nvPr/>
        </p:nvPicPr>
        <p:blipFill>
          <a:blip r:embed="rId3" cstate="print"/>
          <a:srcRect l="7101" t="-3522" r="4131"/>
          <a:stretch>
            <a:fillRect/>
          </a:stretch>
        </p:blipFill>
        <p:spPr bwMode="auto">
          <a:xfrm>
            <a:off x="2267744" y="1131590"/>
            <a:ext cx="4716000" cy="369654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115616" y="411510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gency FB" pitchFamily="34" charset="0"/>
              </a:rPr>
              <a:t>Esta cobardía de mi amor por ella </a:t>
            </a:r>
            <a:br>
              <a:rPr lang="es-ES_tradnl" sz="2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gency FB" pitchFamily="34" charset="0"/>
              </a:rPr>
              <a:t>Hace que la vea igual que a una estrella </a:t>
            </a:r>
            <a:endParaRPr lang="es-ES_tradnl" sz="2000" dirty="0">
              <a:solidFill>
                <a:schemeClr val="tx2">
                  <a:lumMod val="40000"/>
                  <a:lumOff val="60000"/>
                </a:schemeClr>
              </a:solidFill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71680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1adt.com/wp-content/uploads/2013/08/Awesome-futuristic-black-themed-wallpaper-collection-1adt.com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339502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Tan lejos, tan lejos en la inmensidad </a:t>
            </a:r>
            <a:b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Que no espero nunca poderla alcanzar</a:t>
            </a:r>
            <a:endParaRPr lang="es-ES_tradnl" sz="2000" dirty="0"/>
          </a:p>
        </p:txBody>
      </p:sp>
      <p:pic>
        <p:nvPicPr>
          <p:cNvPr id="6" name="Picture 3" descr="C:\Users\abuelitos\Descargas\CHICA MMMMM.jpg"/>
          <p:cNvPicPr>
            <a:picLocks noChangeAspect="1" noChangeArrowheads="1"/>
          </p:cNvPicPr>
          <p:nvPr/>
        </p:nvPicPr>
        <p:blipFill>
          <a:blip r:embed="rId3" cstate="print"/>
          <a:srcRect r="13859"/>
          <a:stretch>
            <a:fillRect/>
          </a:stretch>
        </p:blipFill>
        <p:spPr bwMode="auto">
          <a:xfrm>
            <a:off x="2051720" y="1347614"/>
            <a:ext cx="4248472" cy="29467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99672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4.bp.blogspot.com/-oEZ1xTr5oPg/Ubp2g0A7N0I/AAAAAAAAAAs/MqQViOnmTUs/s1600/la+tierr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</p:spPr>
      </p:pic>
      <p:pic>
        <p:nvPicPr>
          <p:cNvPr id="5" name="Picture 2" descr="wallpapers-de-Caua-Reymond-hd-avenida-brasil-jorjito-patata"/>
          <p:cNvPicPr>
            <a:picLocks noChangeAspect="1" noChangeArrowheads="1"/>
          </p:cNvPicPr>
          <p:nvPr/>
        </p:nvPicPr>
        <p:blipFill>
          <a:blip r:embed="rId3" cstate="print"/>
          <a:srcRect l="34650" r="33851" b="13201"/>
          <a:stretch>
            <a:fillRect/>
          </a:stretch>
        </p:blipFill>
        <p:spPr bwMode="auto">
          <a:xfrm>
            <a:off x="3131840" y="843558"/>
            <a:ext cx="2880320" cy="44644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1" dur="indefinite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i827.photobucket.com/albums/zz195/mteiko/varios/paisajes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3500"/>
            <a:ext cx="9168000" cy="5157000"/>
          </a:xfrm>
          <a:prstGeom prst="rect">
            <a:avLst/>
          </a:prstGeom>
          <a:noFill/>
        </p:spPr>
      </p:pic>
      <p:pic>
        <p:nvPicPr>
          <p:cNvPr id="5" name="Picture 2" descr="https://i1.ytimg.com/vi/Nt9J52_L5Yk/hqdefault.jpg"/>
          <p:cNvPicPr>
            <a:picLocks noChangeAspect="1" noChangeArrowheads="1"/>
          </p:cNvPicPr>
          <p:nvPr/>
        </p:nvPicPr>
        <p:blipFill>
          <a:blip r:embed="rId3" cstate="print"/>
          <a:srcRect l="15128" t="11766" r="7973" b="10914"/>
          <a:stretch>
            <a:fillRect/>
          </a:stretch>
        </p:blipFill>
        <p:spPr bwMode="auto">
          <a:xfrm>
            <a:off x="4283968" y="627535"/>
            <a:ext cx="4392488" cy="331236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Users\abuelitos\Descargas\chicA RRRRRR.jpg"/>
          <p:cNvPicPr>
            <a:picLocks noChangeAspect="1" noChangeArrowheads="1"/>
          </p:cNvPicPr>
          <p:nvPr/>
        </p:nvPicPr>
        <p:blipFill>
          <a:blip r:embed="rId4" cstate="print"/>
          <a:srcRect l="38975" t="27999" r="38975" b="9401"/>
          <a:stretch>
            <a:fillRect/>
          </a:stretch>
        </p:blipFill>
        <p:spPr bwMode="auto">
          <a:xfrm>
            <a:off x="1547664" y="411510"/>
            <a:ext cx="2016224" cy="321982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static2.fondosypantallas.com/wp-content/uploads/2010/02/01704_panoptic_1920x1200.jpg"/>
          <p:cNvPicPr>
            <a:picLocks noChangeAspect="1" noChangeArrowheads="1"/>
          </p:cNvPicPr>
          <p:nvPr/>
        </p:nvPicPr>
        <p:blipFill>
          <a:blip r:embed="rId5" cstate="print"/>
          <a:srcRect t="3239" b="6761"/>
          <a:stretch>
            <a:fillRect/>
          </a:stretch>
        </p:blipFill>
        <p:spPr bwMode="auto">
          <a:xfrm>
            <a:off x="-108520" y="0"/>
            <a:ext cx="925252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996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ombres - Model  Fondo de Pantalla"/>
          <p:cNvPicPr>
            <a:picLocks noChangeAspect="1" noChangeArrowheads="1"/>
          </p:cNvPicPr>
          <p:nvPr/>
        </p:nvPicPr>
        <p:blipFill>
          <a:blip r:embed="rId3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imguol.com/2013/03/18/para-dar-enfase-as-flores-vale-tambem-prender-os-cabelos-em-um-rabo-de-cavalo-mais-baixo-1363630757095_300x500.jpg"/>
          <p:cNvPicPr>
            <a:picLocks noChangeAspect="1" noChangeArrowheads="1"/>
          </p:cNvPicPr>
          <p:nvPr/>
        </p:nvPicPr>
        <p:blipFill>
          <a:blip r:embed="rId4" cstate="print"/>
          <a:srcRect b="27856"/>
          <a:stretch>
            <a:fillRect/>
          </a:stretch>
        </p:blipFill>
        <p:spPr bwMode="auto">
          <a:xfrm>
            <a:off x="683572" y="0"/>
            <a:ext cx="2694615" cy="324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644488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cargas\CHICAAAAAA.jpg"/>
          <p:cNvPicPr>
            <a:picLocks noChangeAspect="1" noChangeArrowheads="1"/>
          </p:cNvPicPr>
          <p:nvPr/>
        </p:nvPicPr>
        <p:blipFill>
          <a:blip r:embed="rId3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87624" y="3939904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rgbClr val="FF0000"/>
                </a:solidFill>
                <a:latin typeface="Agency FB" pitchFamily="34" charset="0"/>
              </a:rPr>
              <a:t>No se da ni cuenta que le he concedido </a:t>
            </a:r>
            <a:br>
              <a:rPr lang="es-ES_tradnl" sz="2000" dirty="0" smtClean="0">
                <a:solidFill>
                  <a:srgbClr val="FF0000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rgbClr val="FF0000"/>
                </a:solidFill>
                <a:latin typeface="Agency FB" pitchFamily="34" charset="0"/>
              </a:rPr>
              <a:t>Los cálidos besos que no me ha pedido</a:t>
            </a:r>
            <a:r>
              <a:rPr lang="es-ES_tradnl" sz="2000" dirty="0" smtClean="0">
                <a:solidFill>
                  <a:srgbClr val="FFC000"/>
                </a:solidFill>
                <a:latin typeface="Agency FB" pitchFamily="34" charset="0"/>
              </a:rPr>
              <a:t> </a:t>
            </a:r>
            <a:endParaRPr lang="es-ES_tradnl" sz="2000" dirty="0">
              <a:solidFill>
                <a:srgbClr val="FFC000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43553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8" name="Picture 4" descr="matthew-bellamy-wallpapers-hd-muse-picture-desktop-backgro-images--7"/>
          <p:cNvPicPr>
            <a:picLocks noChangeAspect="1" noChangeArrowheads="1"/>
          </p:cNvPicPr>
          <p:nvPr/>
        </p:nvPicPr>
        <p:blipFill>
          <a:blip r:embed="rId3" cstate="print"/>
          <a:srcRect l="7944" t="15937" r="7993" b="1291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35696" y="4011910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Que en mis noches tristes desiertas de sueño </a:t>
            </a:r>
            <a:b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En loco deseo me siento su dueño </a:t>
            </a:r>
            <a:endParaRPr lang="es-ES_tradnl" sz="2000" dirty="0">
              <a:solidFill>
                <a:schemeClr val="bg2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00472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i.ytimg.com/vi/DDd7xdWnhqM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411510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gency FB" pitchFamily="34" charset="0"/>
              </a:rPr>
              <a:t>No se da ni cuenta que ya la he gozado </a:t>
            </a:r>
            <a:br>
              <a:rPr lang="es-ES_tradnl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gency FB" pitchFamily="34" charset="0"/>
              </a:rPr>
              <a:t>Por que ha sido mía sin haberla amado </a:t>
            </a:r>
            <a:endParaRPr lang="es-ES_tradnl" sz="2000" dirty="0">
              <a:solidFill>
                <a:schemeClr val="accent3">
                  <a:lumMod val="40000"/>
                  <a:lumOff val="60000"/>
                </a:schemeClr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72480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i.ytimg.com/vi/tQbu_y9U6yM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44000" cy="51435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627534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</a:rPr>
              <a:t>Que es su alma fría la que me atormenta </a:t>
            </a:r>
            <a:br>
              <a:rPr lang="es-ES_tradnl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</a:rPr>
              <a:t>Que ve que me muero y no se da cuenta </a:t>
            </a:r>
            <a:endParaRPr lang="es-ES_tradnl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724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s://joseantoniomartin.files.wordpress.com/2010/04/big-ba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www.hdwallpapersdose.com/wp-content/uploads/2014/01/Penelope-Cruz-2014-full-hd-wallpaper.jpg"/>
          <p:cNvPicPr>
            <a:picLocks noChangeAspect="1" noChangeArrowheads="1"/>
          </p:cNvPicPr>
          <p:nvPr/>
        </p:nvPicPr>
        <p:blipFill>
          <a:blip r:embed="rId3" cstate="print"/>
          <a:srcRect l="11354" r="13293" b="25000"/>
          <a:stretch>
            <a:fillRect/>
          </a:stretch>
        </p:blipFill>
        <p:spPr bwMode="auto">
          <a:xfrm>
            <a:off x="1907704" y="771550"/>
            <a:ext cx="5256584" cy="39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joseantoniomartin.files.wordpress.com/2010/04/big-ba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ellipse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95736" y="339502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rgbClr val="FFFF00"/>
                </a:solidFill>
                <a:latin typeface="Agency FB" pitchFamily="34" charset="0"/>
              </a:rPr>
              <a:t>Esta cobardía de mi amor por ella </a:t>
            </a:r>
            <a:br>
              <a:rPr lang="es-ES_tradnl" sz="2000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rgbClr val="FFFF00"/>
                </a:solidFill>
                <a:latin typeface="Agency FB" pitchFamily="34" charset="0"/>
              </a:rPr>
              <a:t>Hace que la vea igual que a una estrella </a:t>
            </a:r>
            <a:endParaRPr lang="es-ES_tradnl" sz="2000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99672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Hombres - Sergey Lazarev  Fondo de Pantalla"/>
          <p:cNvPicPr>
            <a:picLocks noChangeAspect="1" noChangeArrowheads="1"/>
          </p:cNvPicPr>
          <p:nvPr/>
        </p:nvPicPr>
        <p:blipFill>
          <a:blip r:embed="rId2" cstate="print"/>
          <a:srcRect t="15450" b="955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67744" y="4011910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Tan lejos, tan lejos en la inmensidad </a:t>
            </a:r>
            <a:b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Que no espero nunca poderla alcanzar </a:t>
            </a:r>
            <a:endParaRPr lang="es-ES_tradnl" sz="2000" dirty="0">
              <a:solidFill>
                <a:schemeClr val="bg2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28464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curiosidades.batanga.com/sites/curiosidades.batanga.com/files/La-teoria-del-Big-Bang-2_0.jpg"/>
          <p:cNvPicPr>
            <a:picLocks noChangeAspect="1" noChangeArrowheads="1"/>
          </p:cNvPicPr>
          <p:nvPr/>
        </p:nvPicPr>
        <p:blipFill>
          <a:blip r:embed="rId2" cstate="print"/>
          <a:srcRect t="5569" b="9382"/>
          <a:stretch>
            <a:fillRect/>
          </a:stretch>
        </p:blipFill>
        <p:spPr bwMode="auto">
          <a:xfrm>
            <a:off x="0" y="-41076"/>
            <a:ext cx="9144000" cy="51845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63688" y="627534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Esta cobardía de mi amor por ella </a:t>
            </a:r>
            <a:b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Hace que la vea igual que a una estrella </a:t>
            </a:r>
            <a:endParaRPr lang="es-ES_tradnl" sz="2000" dirty="0">
              <a:solidFill>
                <a:schemeClr val="bg2"/>
              </a:solidFill>
              <a:latin typeface="Agency FB" pitchFamily="34" charset="0"/>
            </a:endParaRPr>
          </a:p>
        </p:txBody>
      </p:sp>
      <p:pic>
        <p:nvPicPr>
          <p:cNvPr id="53252" name="Picture 4" descr="http://thegalleryroom.com/blog/wp-content/uploads/tam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067696"/>
            <a:ext cx="2088000" cy="208800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i.ytimg.com/vi/W8Q1Xz2xD9E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ombres - Beautiful  Fondo de Pantalla"/>
          <p:cNvPicPr>
            <a:picLocks noChangeAspect="1" noChangeArrowheads="1"/>
          </p:cNvPicPr>
          <p:nvPr/>
        </p:nvPicPr>
        <p:blipFill>
          <a:blip r:embed="rId3" cstate="print"/>
          <a:srcRect l="42125" r="22438" b="15028"/>
          <a:stretch>
            <a:fillRect/>
          </a:stretch>
        </p:blipFill>
        <p:spPr bwMode="auto">
          <a:xfrm>
            <a:off x="6012164" y="843558"/>
            <a:ext cx="2608155" cy="41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763688" y="627534"/>
            <a:ext cx="4572000" cy="707886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Tan lejos, tan lejos en la inmensidad </a:t>
            </a:r>
            <a:b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</a:br>
            <a:r>
              <a:rPr lang="es-ES_tradnl" sz="2000" dirty="0" smtClean="0">
                <a:solidFill>
                  <a:schemeClr val="bg2"/>
                </a:solidFill>
                <a:latin typeface="Agency FB" pitchFamily="34" charset="0"/>
              </a:rPr>
              <a:t>Que no espero nunca poderla alcanzar </a:t>
            </a:r>
            <a:endParaRPr lang="es-ES_tradnl" sz="2000" dirty="0">
              <a:solidFill>
                <a:schemeClr val="bg2"/>
              </a:solidFill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4450" name="Picture 2" descr="http://static2.fondosypantallas.com/wp-content/uploads/2012/10/w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96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4" name="Picture 2" descr="http://fondos.depantalla.com/img/fondos/sol-resplandeciente-y-dorado_8065.jpg"/>
          <p:cNvPicPr>
            <a:picLocks noChangeAspect="1" noChangeArrowheads="1"/>
          </p:cNvPicPr>
          <p:nvPr/>
        </p:nvPicPr>
        <p:blipFill>
          <a:blip r:embed="rId2" cstate="print"/>
          <a:srcRect t="272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194" name="Picture 2" descr="http://fc00.deviantart.net/fs70/f/2012/279/3/9/demi_lovato_png__02_by_mist_tutorials-d5gz3k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72548"/>
            <a:ext cx="4032000" cy="497095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ombres - Genial  - Rusel Fondo de Pantalla"/>
          <p:cNvPicPr>
            <a:picLocks noChangeAspect="1" noChangeArrowheads="1"/>
          </p:cNvPicPr>
          <p:nvPr/>
        </p:nvPicPr>
        <p:blipFill>
          <a:blip r:embed="rId2" cstate="print"/>
          <a:srcRect t="4499" b="19154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5" name="Picture 2" descr="http://curiosidades.batanga.com/sites/curiosidades.batanga.com/files/La-teoria-del-Big-Bang-2_0.jpg"/>
          <p:cNvPicPr>
            <a:picLocks noChangeAspect="1" noChangeArrowheads="1"/>
          </p:cNvPicPr>
          <p:nvPr/>
        </p:nvPicPr>
        <p:blipFill>
          <a:blip r:embed="rId3" cstate="print"/>
          <a:srcRect t="5569" b="9382"/>
          <a:stretch>
            <a:fillRect/>
          </a:stretch>
        </p:blipFill>
        <p:spPr bwMode="auto">
          <a:xfrm>
            <a:off x="0" y="0"/>
            <a:ext cx="9144000" cy="51845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www.highreshdwallpapers.com/wp-content/uploads/2011/12/City-Mountain-View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2" descr="http://www.fondos7.net/walls/3862/taylor-swift-rostro_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83518"/>
            <a:ext cx="7164000" cy="40297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572480" y="4515966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static2.actualidadliteratura.com/wp-content/uploads/2014/12/chica-leyend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3.bp.blogspot.com/-y83C0VGbOvQ/UQAXrYVWSAI/AAAAAAAACSM/HsPirsZy3kM/s1600/parejas-de-amor-junto-almar-y-atard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0500"/>
            <a:ext cx="9216000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www.nasasasdaimaginacao.net/cirandasnaida/cirandasououtono/Imag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0"/>
            <a:ext cx="9144001" cy="519458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004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4.bp.blogspot.com/-V6z14AoYl_8/ULeHGy9927I/AAAAAAAAAIs/klLtXRXp3ms/s1600/FOLDER++DE++SELECCION+(15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72480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cargas\hilltop_view_at_night-1920x120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img1.wikia.nocookie.net/__cb20130404194327/drama/es/images/8/88/Paisajes_en_3d_10-1024x768.jpg"/>
          <p:cNvPicPr>
            <a:picLocks noChangeAspect="1" noChangeArrowheads="1"/>
          </p:cNvPicPr>
          <p:nvPr/>
        </p:nvPicPr>
        <p:blipFill>
          <a:blip r:embed="rId3" cstate="print"/>
          <a:srcRect t="28393" b="365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339752" y="3939902"/>
            <a:ext cx="4572000" cy="923330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pPr algn="ctr"/>
            <a:endParaRPr lang="es-ES" spc="150" dirty="0" smtClean="0">
              <a:ln w="11430"/>
              <a:solidFill>
                <a:schemeClr val="tx2">
                  <a:lumMod val="75000"/>
                </a:schemeClr>
              </a:solidFill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91880" y="3579862"/>
            <a:ext cx="22044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2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Diseño </a:t>
            </a:r>
          </a:p>
          <a:p>
            <a:pPr algn="ctr"/>
            <a:r>
              <a:rPr lang="es-ES" sz="24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María Teresa Espín </a:t>
            </a:r>
          </a:p>
          <a:p>
            <a:pPr algn="ctr"/>
            <a:r>
              <a:rPr lang="es-ES" sz="2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2015</a:t>
            </a:r>
            <a:endParaRPr lang="es-ES" sz="24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644488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1338</TotalTime>
  <Words>246</Words>
  <Application>Microsoft Office PowerPoint</Application>
  <PresentationFormat>Presentación en pantalla (16:9)</PresentationFormat>
  <Paragraphs>54</Paragraphs>
  <Slides>31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255</cp:revision>
  <dcterms:created xsi:type="dcterms:W3CDTF">2015-03-19T16:57:13Z</dcterms:created>
  <dcterms:modified xsi:type="dcterms:W3CDTF">2015-04-05T16:17:43Z</dcterms:modified>
</cp:coreProperties>
</file>