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63" r:id="rId3"/>
    <p:sldId id="264" r:id="rId4"/>
    <p:sldId id="266" r:id="rId5"/>
    <p:sldId id="268" r:id="rId6"/>
    <p:sldId id="269" r:id="rId7"/>
    <p:sldId id="270" r:id="rId8"/>
    <p:sldId id="271" r:id="rId9"/>
    <p:sldId id="276" r:id="rId10"/>
    <p:sldId id="277" r:id="rId11"/>
    <p:sldId id="282" r:id="rId12"/>
    <p:sldId id="283" r:id="rId13"/>
    <p:sldId id="281" r:id="rId14"/>
    <p:sldId id="284" r:id="rId15"/>
    <p:sldId id="285" r:id="rId16"/>
    <p:sldId id="289" r:id="rId17"/>
    <p:sldId id="286" r:id="rId18"/>
    <p:sldId id="291" r:id="rId19"/>
    <p:sldId id="293" r:id="rId20"/>
    <p:sldId id="296" r:id="rId21"/>
    <p:sldId id="300" r:id="rId22"/>
    <p:sldId id="294" r:id="rId23"/>
    <p:sldId id="298" r:id="rId24"/>
    <p:sldId id="295" r:id="rId25"/>
    <p:sldId id="301" r:id="rId26"/>
    <p:sldId id="308" r:id="rId27"/>
    <p:sldId id="309" r:id="rId28"/>
    <p:sldId id="310" r:id="rId29"/>
    <p:sldId id="312" r:id="rId30"/>
    <p:sldId id="313" r:id="rId3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w1RmTdyneQOKVjPy6KOPw==" hashData="rOjCW98zMYBq8rsw0d9efhGM1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5A02-1488-4DB4-9663-EF417B1F3B4A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D463C8-ED80-4757-8687-8F7E7BD1ECF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463C8-ED80-4757-8687-8F7E7BD1ECF7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463C8-ED80-4757-8687-8F7E7BD1ECF7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855CF-8866-482C-9B42-64080A8015B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42876-53D0-4696-A65F-1DA4A985524E}" type="datetimeFigureOut">
              <a:rPr lang="es-ES_tradnl" smtClean="0"/>
              <a:pPr/>
              <a:t>06/11/2012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89F27-6B6D-4BFB-8B23-CBC381814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58BCDF-3530-47A2-BD3B-0F66BECB0FC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09031.jpg&amp;nombre=jardin-1024x768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fonditos.com/includes/imagen.php?ruta=/wallpapers/1024x768/11432.jpg&amp;nombre=ocaso_en_el_canon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fonditos.com/includes/imagen.php?ruta=/wallpapers/1024x768/10357.jpg&amp;nombre=morning_light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fonditos.com/includes/imagen.php?ruta=/wallpapers/1024x768/03745.jpg&amp;nombre=la_aldea_hobbiton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fonditos.com/includes/imagen.php?ruta=/wallpapers/1024x768/09305.jpg&amp;nombre=frescura-1024x768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fonditos.com/includes/imagen.php?ruta=/wallpapers/1024x768/11464.jpg&amp;nombre=heart_of_iron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1.bp.blogspot.com/_7a9IJz4Ptyk/TTGUmpJilgI/AAAAAAAAIuA/vow51SgMgn8/s1600/musica-angoinf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gif"/><Relationship Id="rId5" Type="http://schemas.openxmlformats.org/officeDocument/2006/relationships/image" Target="../media/image40.gif"/><Relationship Id="rId4" Type="http://schemas.openxmlformats.org/officeDocument/2006/relationships/image" Target="../media/image5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3D, Paisaje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0098" y="0"/>
            <a:ext cx="9644098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32845" y="285728"/>
            <a:ext cx="70551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</a:rPr>
              <a:t>El de los ojos negros</a:t>
            </a:r>
            <a:endParaRPr lang="es-ES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itchFamily="82" charset="0"/>
            </a:endParaRPr>
          </a:p>
        </p:txBody>
      </p:sp>
      <p:pic>
        <p:nvPicPr>
          <p:cNvPr id="6" name="Picture 2" descr="http://2.bp.blogspot.com/_GLlPHfPzg5Q/TBDgbtAF3YI/AAAAAAAAAd0/wX3VbViy7Bo/s1600/ojos+negros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286124"/>
            <a:ext cx="6273189" cy="280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1507" name="Picture 3" descr="J:\HACER PPS\BAILARINES\1zn65pj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642918"/>
            <a:ext cx="3039519" cy="35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  <p:sndAc>
      <p:stSnd>
        <p:snd r:embed="rId2" name="El de los ojos negros - Sparx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3D, Paisaj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pic>
        <p:nvPicPr>
          <p:cNvPr id="20483" name="Picture 3" descr="J:\HACER PPS\BAILARINES\2lk77f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071546"/>
            <a:ext cx="5148000" cy="51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3D, Paisaj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24580" name="Picture 4" descr="J:\HACER PPS\BAILARINES\2w1xgk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500042"/>
            <a:ext cx="4032000" cy="403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3D, Paisaj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3" descr="J:\HACER PPS\BAILARINES\2u9kewi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571744"/>
            <a:ext cx="2457450" cy="3286125"/>
          </a:xfrm>
          <a:prstGeom prst="rect">
            <a:avLst/>
          </a:prstGeom>
          <a:noFill/>
        </p:spPr>
      </p:pic>
      <p:pic>
        <p:nvPicPr>
          <p:cNvPr id="6" name="Picture 3" descr="J:\HACER PPS\BAILARINES\2u9kewi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2786058"/>
            <a:ext cx="2457450" cy="3286125"/>
          </a:xfrm>
          <a:prstGeom prst="rect">
            <a:avLst/>
          </a:prstGeom>
          <a:noFill/>
        </p:spPr>
      </p:pic>
      <p:pic>
        <p:nvPicPr>
          <p:cNvPr id="7" name="Picture 3" descr="J:\HACER PPS\BAILARINES\2u9kewi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571744"/>
            <a:ext cx="2457450" cy="3286125"/>
          </a:xfrm>
          <a:prstGeom prst="rect">
            <a:avLst/>
          </a:prstGeom>
          <a:noFill/>
        </p:spPr>
      </p:pic>
      <p:pic>
        <p:nvPicPr>
          <p:cNvPr id="8" name="Picture 2" descr="http://st-listas.20minutos.es/images/2009-08/137609/1558164_640px.jpg?125240400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71536" y="3071810"/>
            <a:ext cx="4181475" cy="418147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J:\HACER PPS\PAREJAS\beautifull-ku-sunset-578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J:\HACER PPS\PAREJAS\68c0c05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8203" y="-214338"/>
            <a:ext cx="3745797" cy="536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J:\HACER PPS\PAREJAS\image[3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6912000" cy="691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7651" name="Picture 3" descr="J:\HACER PPS\BAILARINES\5v52q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643050"/>
            <a:ext cx="4895850" cy="4676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J:\HACER PPS\PAREJAS\slide0015_image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7354" y="0"/>
            <a:ext cx="10708010" cy="6984000"/>
          </a:xfrm>
          <a:prstGeom prst="rect">
            <a:avLst/>
          </a:prstGeom>
          <a:noFill/>
        </p:spPr>
      </p:pic>
      <p:pic>
        <p:nvPicPr>
          <p:cNvPr id="28675" name="Picture 3" descr="J:\HACER PPS\BAILARINES\6gvk7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495550"/>
            <a:ext cx="2895600" cy="4362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86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http://3.bp.blogspot.com/_U_f1AOeSjdo/S9VKPEWP23I/AAAAAAAAAAM/d1SSXbCTHJU/s1600/miguel-angel-silvestre-v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928670"/>
            <a:ext cx="7868251" cy="525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37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Flores, Rosa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Flores, Rosa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1" descr="J:\HACER PPS\BAILARINES\24e7qki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785794"/>
            <a:ext cx="4867785" cy="5652000"/>
          </a:xfrm>
          <a:prstGeom prst="rect">
            <a:avLst/>
          </a:prstGeom>
          <a:noFill/>
        </p:spPr>
      </p:pic>
      <p:pic>
        <p:nvPicPr>
          <p:cNvPr id="6" name="Picture 3" descr="J:\HACER PPS\SOBRES\heartsbubblingfromenvelen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-500090"/>
            <a:ext cx="2505075" cy="3333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J:\HACER PPS\FONDITOS\amanecer-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40965" name="Picture 5" descr="J:\HACER PPS\BAILARINES\1375131568860213606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2190750"/>
            <a:ext cx="3048000" cy="4667250"/>
          </a:xfrm>
          <a:prstGeom prst="rect">
            <a:avLst/>
          </a:prstGeom>
          <a:noFill/>
        </p:spPr>
      </p:pic>
      <p:pic>
        <p:nvPicPr>
          <p:cNvPr id="4098" name="Picture 2" descr="J:\HACER PPS\NAVIDAD- GLOBOS\globos-redondos-12-estrellas-surtid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0"/>
            <a:ext cx="2016000" cy="201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099" name="Picture 3" descr="J:\HACER PPS\NAVIDAD- GLOBOS\globos-de-12-margaritas-amarillas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4810" y="285728"/>
            <a:ext cx="2052000" cy="205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100" name="Picture 4" descr="J:\HACER PPS\NAVIDAD- GLOBOS\globos-de-12-mariposas-transparentes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2857496"/>
            <a:ext cx="2520000" cy="252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1.bp.blogspot.com/_FI_qXkgmFfA/TQC-gGb6nLI/AAAAAAAAADA/QgXSPe4a-F4/s1600/Miguel%2Bangel%2Bsilvestre.elduqu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14480" y="2857496"/>
            <a:ext cx="2556000" cy="255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rankingfamosos.com/imagenes/famosos/20110406/miguel-angel-silvestre-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23553" name="Picture 1" descr="J:\HACER PPS\ROMANTICAS (CORAZONES)\adosparacelulares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629025"/>
            <a:ext cx="3333750" cy="322897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Cinemagraphs\cinemagraph18%255B4%255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928670"/>
            <a:ext cx="7746116" cy="48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J:\HACER PPS\IMAGENES CON MOVIMIENTO\uvwp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928802"/>
            <a:ext cx="4392000" cy="43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Cinemagraphs\6090930225_dd1ac16160_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183407" cy="60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2" name="Picture 4" descr="J:\HACER PPS\PAREJAS\348prm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500306"/>
            <a:ext cx="3429000" cy="353377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FOTOS NUEVAS PPS\slide0016_image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" y="-2"/>
            <a:ext cx="9185825" cy="6858001"/>
          </a:xfrm>
          <a:prstGeom prst="rect">
            <a:avLst/>
          </a:prstGeom>
          <a:noFill/>
        </p:spPr>
      </p:pic>
      <p:pic>
        <p:nvPicPr>
          <p:cNvPr id="5" name="Picture 2" descr="J:\HACER PPS\CHICOS\1 -patatitasylimones (12)_thum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3248025"/>
            <a:ext cx="4800600" cy="36099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147" name="Picture 3" descr="J:\HACER PPS\BAILARINES\2dhv0hv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357354" y="1500174"/>
            <a:ext cx="6494070" cy="51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5" name="Picture 3" descr="J:\HACER PPS\FONDITOS\estrellas-animada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" y="0"/>
            <a:ext cx="4643466" cy="4032000"/>
          </a:xfrm>
          <a:prstGeom prst="rect">
            <a:avLst/>
          </a:prstGeom>
          <a:noFill/>
        </p:spPr>
      </p:pic>
      <p:pic>
        <p:nvPicPr>
          <p:cNvPr id="6" name="Picture 3" descr="J:\HACER PPS\FONDITOS\estrellas-animada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1" y="0"/>
            <a:ext cx="4572000" cy="4032000"/>
          </a:xfrm>
          <a:prstGeom prst="rect">
            <a:avLst/>
          </a:prstGeom>
          <a:noFill/>
        </p:spPr>
      </p:pic>
      <p:pic>
        <p:nvPicPr>
          <p:cNvPr id="7" name="Picture 3" descr="J:\HACER PPS\FONDITOS\estrellas-animada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7562"/>
            <a:ext cx="4714876" cy="4032000"/>
          </a:xfrm>
          <a:prstGeom prst="rect">
            <a:avLst/>
          </a:prstGeom>
          <a:noFill/>
        </p:spPr>
      </p:pic>
      <p:pic>
        <p:nvPicPr>
          <p:cNvPr id="8" name="Picture 3" descr="J:\HACER PPS\FONDITOS\estrellas-animada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8663" y="3357562"/>
            <a:ext cx="4465337" cy="4032000"/>
          </a:xfrm>
          <a:prstGeom prst="rect">
            <a:avLst/>
          </a:prstGeom>
          <a:noFill/>
        </p:spPr>
      </p:pic>
      <p:pic>
        <p:nvPicPr>
          <p:cNvPr id="9" name="Picture 2" descr="http://www.rankingfamosos.com/imagenes/famosos/20110406/miguel-angel-silvestre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3" y="928670"/>
            <a:ext cx="8328342" cy="558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HACER PPS\FONDITOS\970_Jardin-de-fantas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2" descr="http://st-listas.20minutos.es/images/2009-08/137609/1558164_640px.jpg?1252404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00" y="0"/>
            <a:ext cx="3924000" cy="39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195" name="Picture 3" descr="J:\HACER PPS\BAILARINES\16k5rif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00042"/>
            <a:ext cx="4865147" cy="55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HACER PPS\FONDITOS\appleFantas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El actor Miguel Angel Silvestre, capitán del barco &quot;Alakrana&quot; en la pelicula de Savador Calvo, durante la presentación del largometraje en la Mostra de Cine de Valencia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0"/>
            <a:ext cx="7024301" cy="39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HACER PPS\BAILARINES\6c736e8ae3cJw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2000240"/>
            <a:ext cx="1838325" cy="4552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http://www.puntoencuentrocomplutense.es/wp-content/uploads/2012/04/As%C3%AD-huele-el-Duque.Miguel-Angel-Silvestre-imagen-del-nuevo-perfume-de-Victorio-y-Lucchino._thumb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544" y="0"/>
            <a:ext cx="9163544" cy="716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81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J:\HACER PPS\FOTOS PARA PPS\slide0003_image001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4.bp.blogspot.com/-CPz5AMhGmGw/T5vPvuVskdI/AAAAAAAA2cI/fiwYpPrZBN8/s400/miguel-angel-silvest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1285860"/>
            <a:ext cx="381000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J:\HACER PPS\BAILARINES\wl690i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1643050"/>
            <a:ext cx="3402000" cy="403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1266" name="Picture 2" descr="http://4.bp.blogspot.com/-M0WjAXaJxxI/Ta-UVhF46qI/AAAAAAAAACk/2kKCu9nStc0/s1600/ojos%2Bnegros%2B_%2Bel%2Bseminaris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14478" y="0"/>
            <a:ext cx="6703200" cy="6840000"/>
          </a:xfrm>
          <a:prstGeom prst="roundRect">
            <a:avLst/>
          </a:prstGeom>
          <a:noFill/>
        </p:spPr>
      </p:pic>
      <p:pic>
        <p:nvPicPr>
          <p:cNvPr id="5" name="Picture 2" descr="http://www.telecinco.es/t5cinema/Miguel-Angel-Silvestre-Telecinco-Cinema_TL5IMA20090122_0003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0"/>
            <a:ext cx="5310199" cy="298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267" name="Picture 3" descr="J:\HACER PPS\ROMANTICAS (CORAZONES)\image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000504"/>
            <a:ext cx="3016283" cy="226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2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cdn.revistavanityfair.es/uploads/images/thumbs/201207/miguel_angel_silvestre_7847_622x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5922" cy="6912000"/>
          </a:xfrm>
          <a:prstGeom prst="rect">
            <a:avLst/>
          </a:prstGeom>
          <a:noFill/>
        </p:spPr>
      </p:pic>
      <p:pic>
        <p:nvPicPr>
          <p:cNvPr id="4100" name="Picture 4" descr="J:\HACER PPS\BAILARINES\24peag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142984"/>
            <a:ext cx="4257015" cy="51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7" name="Picture 3" descr="http://1.bp.blogspot.com/_7a9IJz4Ptyk/TTGUmpJilgI/AAAAAAAAIuA/vow51SgMgn8/s640/musica-angoinf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398" y="714356"/>
            <a:ext cx="9158398" cy="57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7108" name="Picture 4" descr="J:\HACER PPS\BAILARINES\16aqvj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46000"/>
            <a:ext cx="4094058" cy="3312000"/>
          </a:xfrm>
          <a:prstGeom prst="rect">
            <a:avLst/>
          </a:prstGeom>
          <a:noFill/>
        </p:spPr>
      </p:pic>
      <p:pic>
        <p:nvPicPr>
          <p:cNvPr id="47109" name="Picture 5" descr="J:\HACER PPS\BAILARINES\16k5rif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330000"/>
            <a:ext cx="3095995" cy="3528000"/>
          </a:xfrm>
          <a:prstGeom prst="rect">
            <a:avLst/>
          </a:prstGeom>
          <a:noFill/>
        </p:spPr>
      </p:pic>
      <p:pic>
        <p:nvPicPr>
          <p:cNvPr id="47111" name="Picture 7" descr="J:\HACER PPS\BAILARINES\9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3643314"/>
            <a:ext cx="1744992" cy="298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28665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cdn.20minutos.es/img/2009/02/09/9279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74000"/>
            <a:ext cx="9148851" cy="60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CHICAS\mujer-transparent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0"/>
            <a:ext cx="2617313" cy="3564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027" name="Picture 3" descr="J:\HACER PPS\Fotos romanticas\dancing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14290"/>
            <a:ext cx="2736889" cy="2628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ITOS\10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100013"/>
            <a:ext cx="9753600" cy="7058026"/>
          </a:xfrm>
          <a:prstGeom prst="rect">
            <a:avLst/>
          </a:prstGeom>
          <a:noFill/>
        </p:spPr>
      </p:pic>
      <p:pic>
        <p:nvPicPr>
          <p:cNvPr id="5" name="Picture 6" descr="http://practicopedia.lainformacion.com/files/miguel-angel-silvestre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5543147" cy="31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HACER PPS\CHICAS\nosortos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8327" y="2502000"/>
            <a:ext cx="2625673" cy="43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ITOS\Bankoboev.Ru_zelenye_puzyri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0" y="-1447800"/>
            <a:ext cx="12192000" cy="9753600"/>
          </a:xfrm>
          <a:prstGeom prst="rect">
            <a:avLst/>
          </a:prstGeom>
          <a:noFill/>
        </p:spPr>
      </p:pic>
      <p:pic>
        <p:nvPicPr>
          <p:cNvPr id="5" name="Picture 2" descr="https://lh4.googleusercontent.com/-v3Wo1yYGnbc/T3qSRnTXZeI/AAAAAAAACvQ/nVeZDTwMUwU/s512/MIGUEL-ANGEL-SILVESTRE-8.jpg”%20%20alt=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1643050"/>
            <a:ext cx="4514850" cy="60198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BAILARINES\2hs7uhk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3962400"/>
            <a:ext cx="1562100" cy="2895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Brillante-fond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242888"/>
            <a:ext cx="9791700" cy="7343776"/>
          </a:xfrm>
          <a:prstGeom prst="rect">
            <a:avLst/>
          </a:prstGeom>
          <a:noFill/>
        </p:spPr>
      </p:pic>
      <p:pic>
        <p:nvPicPr>
          <p:cNvPr id="2054" name="Picture 6" descr="J:\HACER PPS\BAILARINES\Gnf2cnj9zpu1N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928802"/>
            <a:ext cx="3147422" cy="3456000"/>
          </a:xfrm>
          <a:prstGeom prst="rect">
            <a:avLst/>
          </a:prstGeom>
          <a:noFill/>
        </p:spPr>
      </p:pic>
      <p:pic>
        <p:nvPicPr>
          <p:cNvPr id="2055" name="Picture 7" descr="J:\HACER PPS\BAILARINES\magw3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2000240"/>
            <a:ext cx="1552725" cy="37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ITOS\horizonte_sin_fin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i526.photobucket.com/albums/cc350/turleca/CHICAS%20PIRATAS/piratas6-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785926"/>
            <a:ext cx="2990850" cy="4419600"/>
          </a:xfrm>
          <a:prstGeom prst="rect">
            <a:avLst/>
          </a:prstGeom>
          <a:noFill/>
        </p:spPr>
      </p:pic>
      <p:pic>
        <p:nvPicPr>
          <p:cNvPr id="7" name="Picture 4" descr="http://fansite.miguelangelsilvestre.com/wp-content/uploads/2010/12/fotos-miguel-angel-silvestre-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5720" y="1357298"/>
            <a:ext cx="3073285" cy="46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286380" y="0"/>
            <a:ext cx="276421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DISEÑO </a:t>
            </a:r>
          </a:p>
          <a:p>
            <a:pPr algn="ctr"/>
            <a:r>
              <a:rPr lang="es-ES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María Teresa Espín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Imágenes Internet </a:t>
            </a:r>
          </a:p>
          <a:p>
            <a:pPr algn="ctr"/>
            <a:r>
              <a:rPr lang="es-ES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(Miguel Angel Silvestre)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2012</a:t>
            </a:r>
            <a:endParaRPr lang="es-ES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79</Words>
  <Application>Microsoft Office PowerPoint</Application>
  <PresentationFormat>Presentación en pantalla (4:3)</PresentationFormat>
  <Paragraphs>36</Paragraphs>
  <Slides>29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154</cp:revision>
  <dcterms:created xsi:type="dcterms:W3CDTF">2012-11-04T21:41:47Z</dcterms:created>
  <dcterms:modified xsi:type="dcterms:W3CDTF">2012-11-06T23:07:36Z</dcterms:modified>
</cp:coreProperties>
</file>