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57" r:id="rId3"/>
    <p:sldId id="265" r:id="rId4"/>
    <p:sldId id="266" r:id="rId5"/>
    <p:sldId id="267" r:id="rId6"/>
    <p:sldId id="323" r:id="rId7"/>
    <p:sldId id="271" r:id="rId8"/>
    <p:sldId id="272" r:id="rId9"/>
    <p:sldId id="275" r:id="rId10"/>
    <p:sldId id="274" r:id="rId11"/>
    <p:sldId id="280" r:id="rId12"/>
    <p:sldId id="263" r:id="rId13"/>
    <p:sldId id="289" r:id="rId14"/>
    <p:sldId id="311" r:id="rId15"/>
    <p:sldId id="283" r:id="rId16"/>
    <p:sldId id="290" r:id="rId17"/>
    <p:sldId id="284" r:id="rId18"/>
    <p:sldId id="309" r:id="rId19"/>
    <p:sldId id="316" r:id="rId20"/>
    <p:sldId id="317" r:id="rId21"/>
    <p:sldId id="268" r:id="rId22"/>
    <p:sldId id="298" r:id="rId23"/>
    <p:sldId id="312" r:id="rId24"/>
    <p:sldId id="320" r:id="rId25"/>
    <p:sldId id="319" r:id="rId26"/>
    <p:sldId id="324" r:id="rId27"/>
    <p:sldId id="276" r:id="rId28"/>
    <p:sldId id="325" r:id="rId29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CcPF2h3A5rqU41gg0sa7A==" hashData="iJhRf83WkIX3dRlEHeimAE+mdg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9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CB5ADD-2540-4970-8599-F3BD153CFF62}" type="datetimeFigureOut">
              <a:rPr lang="es-ES_tradnl" smtClean="0"/>
              <a:pPr/>
              <a:t>26/02/2013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03D25-BDFF-4F2C-A06E-9751F079F0B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03D25-BDFF-4F2C-A06E-9751F079F0B1}" type="slidenum">
              <a:rPr lang="es-ES_tradnl" smtClean="0"/>
              <a:pPr/>
              <a:t>2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DD02-96C8-4847-A153-394812B1B494}" type="datetimeFigureOut">
              <a:rPr lang="es-ES_tradnl" smtClean="0"/>
              <a:pPr/>
              <a:t>26/02/2013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5922-B82C-44AB-8AE4-C7B89228D1D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DD02-96C8-4847-A153-394812B1B494}" type="datetimeFigureOut">
              <a:rPr lang="es-ES_tradnl" smtClean="0"/>
              <a:pPr/>
              <a:t>26/02/2013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5922-B82C-44AB-8AE4-C7B89228D1D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DD02-96C8-4847-A153-394812B1B494}" type="datetimeFigureOut">
              <a:rPr lang="es-ES_tradnl" smtClean="0"/>
              <a:pPr/>
              <a:t>26/02/2013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5922-B82C-44AB-8AE4-C7B89228D1D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DD02-96C8-4847-A153-394812B1B494}" type="datetimeFigureOut">
              <a:rPr lang="es-ES_tradnl" smtClean="0"/>
              <a:pPr/>
              <a:t>26/02/2013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5922-B82C-44AB-8AE4-C7B89228D1D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DD02-96C8-4847-A153-394812B1B494}" type="datetimeFigureOut">
              <a:rPr lang="es-ES_tradnl" smtClean="0"/>
              <a:pPr/>
              <a:t>26/02/2013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5922-B82C-44AB-8AE4-C7B89228D1D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DD02-96C8-4847-A153-394812B1B494}" type="datetimeFigureOut">
              <a:rPr lang="es-ES_tradnl" smtClean="0"/>
              <a:pPr/>
              <a:t>26/02/2013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5922-B82C-44AB-8AE4-C7B89228D1D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DD02-96C8-4847-A153-394812B1B494}" type="datetimeFigureOut">
              <a:rPr lang="es-ES_tradnl" smtClean="0"/>
              <a:pPr/>
              <a:t>26/02/2013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5922-B82C-44AB-8AE4-C7B89228D1D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DD02-96C8-4847-A153-394812B1B494}" type="datetimeFigureOut">
              <a:rPr lang="es-ES_tradnl" smtClean="0"/>
              <a:pPr/>
              <a:t>26/02/2013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5922-B82C-44AB-8AE4-C7B89228D1D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DD02-96C8-4847-A153-394812B1B494}" type="datetimeFigureOut">
              <a:rPr lang="es-ES_tradnl" smtClean="0"/>
              <a:pPr/>
              <a:t>26/02/2013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5922-B82C-44AB-8AE4-C7B89228D1D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DD02-96C8-4847-A153-394812B1B494}" type="datetimeFigureOut">
              <a:rPr lang="es-ES_tradnl" smtClean="0"/>
              <a:pPr/>
              <a:t>26/02/2013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5922-B82C-44AB-8AE4-C7B89228D1D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DD02-96C8-4847-A153-394812B1B494}" type="datetimeFigureOut">
              <a:rPr lang="es-ES_tradnl" smtClean="0"/>
              <a:pPr/>
              <a:t>26/02/2013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B5922-B82C-44AB-8AE4-C7B89228D1D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6BCCFA-096D-49BD-8D3C-99BD54C32F2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76DD02-96C8-4847-A153-394812B1B494}" type="datetimeFigureOut">
              <a:rPr lang="es-ES_tradnl" smtClean="0"/>
              <a:pPr/>
              <a:t>26/02/2013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B5922-B82C-44AB-8AE4-C7B89228D1D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CB58C3C-1444-4683-9D56-E8BD9A12A9B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1.bp.blogspot.com/-rkD_0Wn68Qo/UCYckzD0wUI/AAAAAAAA2Sg/483fH5uj2Gc/s1600/mar.GIF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ukebox.es/pablo-alboran/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gif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gif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7" Type="http://schemas.openxmlformats.org/officeDocument/2006/relationships/image" Target="../media/image36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gif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25.media.tumblr.com/tumblr_m6xxshO2HK1qgwgfao3_250.gif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gif"/><Relationship Id="rId4" Type="http://schemas.openxmlformats.org/officeDocument/2006/relationships/image" Target="../media/image5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1" name="Picture 1" descr="J:\HACER PPS\CRISTALERAS\slide0023_image0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54000"/>
            <a:ext cx="5304960" cy="6912000"/>
          </a:xfrm>
          <a:prstGeom prst="rect">
            <a:avLst/>
          </a:prstGeom>
          <a:noFill/>
        </p:spPr>
      </p:pic>
      <p:pic>
        <p:nvPicPr>
          <p:cNvPr id="5" name="Picture 1" descr="J:\HACER PPS\CRISTALERAS\slide0023_image0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0"/>
            <a:ext cx="5304960" cy="6912000"/>
          </a:xfrm>
          <a:prstGeom prst="rect">
            <a:avLst/>
          </a:prstGeom>
          <a:noFill/>
        </p:spPr>
      </p:pic>
      <p:pic>
        <p:nvPicPr>
          <p:cNvPr id="6" name="Picture 2" descr="http://1.bp.blogspot.com/-UJkHYTIRztM/UKC1M3hhSHI/AAAAAAAAA-Q/fe_WSytVgVE/s1600/Foto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428604"/>
            <a:ext cx="4143375" cy="591502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1" descr="J:\HACER PPS\CRISTALERAS\4362741-una-textura-de-fondo-azul-de-cristales-de-hielo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28660" y="0"/>
            <a:ext cx="5141520" cy="6948000"/>
          </a:xfrm>
          <a:prstGeom prst="rect">
            <a:avLst/>
          </a:prstGeom>
          <a:noFill/>
        </p:spPr>
      </p:pic>
      <p:pic>
        <p:nvPicPr>
          <p:cNvPr id="8" name="Picture 1" descr="J:\HACER PPS\CRISTALERAS\4362741-una-textura-de-fondo-azul-de-cristales-de-hielo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0"/>
            <a:ext cx="5141520" cy="694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117116" y="2967335"/>
            <a:ext cx="29097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lgerian" pitchFamily="82" charset="0"/>
              </a:rPr>
              <a:t>EL BESO</a:t>
            </a:r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Algerian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14316" y="5357826"/>
            <a:ext cx="84296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3200" b="1" dirty="0" smtClean="0">
                <a:solidFill>
                  <a:srgbClr val="FFC000"/>
                </a:solidFill>
                <a:latin typeface="Algerian" pitchFamily="82" charset="0"/>
              </a:rPr>
              <a:t>Si un mar separa continentes </a:t>
            </a:r>
            <a:br>
              <a:rPr lang="es-ES_tradnl" sz="3200" b="1" dirty="0" smtClean="0">
                <a:solidFill>
                  <a:srgbClr val="FFC000"/>
                </a:solidFill>
                <a:latin typeface="Algerian" pitchFamily="82" charset="0"/>
              </a:rPr>
            </a:br>
            <a:r>
              <a:rPr lang="es-ES_tradnl" sz="3200" b="1" dirty="0" smtClean="0">
                <a:solidFill>
                  <a:srgbClr val="FFC000"/>
                </a:solidFill>
                <a:latin typeface="Algerian" pitchFamily="82" charset="0"/>
              </a:rPr>
              <a:t>Cien mares nos separan a los dos. </a:t>
            </a:r>
            <a:endParaRPr lang="es-ES_tradnl" sz="3200" b="1" dirty="0">
              <a:solidFill>
                <a:srgbClr val="FFC000"/>
              </a:solidFill>
              <a:latin typeface="Algerian" pitchFamily="82" charset="0"/>
            </a:endParaRPr>
          </a:p>
        </p:txBody>
      </p:sp>
      <p:pic>
        <p:nvPicPr>
          <p:cNvPr id="8196" name="Picture 4" descr="http://1.bp.blogspot.com/-rkD_0Wn68Qo/UCYckzD0wUI/AAAAAAAA2Sg/483fH5uj2Gc/s1600/mar.GIF">
            <a:hlinkClick r:id="rId6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857288" y="-285776"/>
            <a:ext cx="5890590" cy="385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266" name="Picture 2" descr="http://img.youtube.com/vi/PjmnB-DCRGg/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88000" y="500042"/>
            <a:ext cx="3456000" cy="259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4" name="13 Rectángulo"/>
          <p:cNvSpPr/>
          <p:nvPr/>
        </p:nvSpPr>
        <p:spPr>
          <a:xfrm>
            <a:off x="6429388" y="285728"/>
            <a:ext cx="180850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000" spc="150" dirty="0" err="1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p</a:t>
            </a:r>
            <a:r>
              <a:rPr lang="es-ES" sz="2000" spc="150" dirty="0" err="1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ps</a:t>
            </a:r>
            <a:r>
              <a:rPr lang="es-ES" sz="2000" spc="150" dirty="0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. Mari Tere</a:t>
            </a:r>
            <a:endParaRPr lang="es-ES" sz="2000" cap="none" spc="150" dirty="0">
              <a:ln w="11430"/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fade thruBlk="1"/>
    <p:sndAc>
      <p:stSnd>
        <p:snd r:embed="rId2" name="El Beso - Pablo Albor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5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48148E-6 L -0.82049 -0.0169 " pathEditMode="relative" rAng="0" ptsTypes="AA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0" y="-9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48148E-6 L 0.8691 0.00394 " pathEditMode="relative" rAng="0" ptsTypes="AA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5" y="2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7037E-7 L -0.83073 -0.00162 " pathEditMode="relative" rAng="0" ptsTypes="AA">
                                      <p:cBhvr>
                                        <p:cTn id="28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5" y="-1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44444E-6 L 0.48437 0.00717 " pathEditMode="relative" rAng="0" ptsTypes="AA">
                                      <p:cBhvr>
                                        <p:cTn id="30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http://2.bp.blogspot.com/-Dv3ZUs6-sa8/TcsaBN4A-lI/AAAAAAAAAAw/UQLOaW3fbr0/s1600/Mar_Azul_Claro_1024x768-29800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2640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643042" y="357166"/>
            <a:ext cx="6000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Si yo pudiera ser valiente </a:t>
            </a:r>
            <a:br>
              <a:rPr lang="es-ES_tradnl" sz="24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_tradnl" sz="24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 </a:t>
            </a:r>
            <a:br>
              <a:rPr lang="es-ES_tradnl" sz="24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endParaRPr lang="es-ES_tradnl" sz="2400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929058" y="1000108"/>
            <a:ext cx="42274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Sabría declararte mi amor...</a:t>
            </a:r>
            <a:endParaRPr lang="es-ES_tradnl" sz="2400" dirty="0"/>
          </a:p>
        </p:txBody>
      </p:sp>
      <p:pic>
        <p:nvPicPr>
          <p:cNvPr id="6146" name="Picture 2" descr="J:\HACER PPS\CHICAS\slide0121_image06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642918"/>
            <a:ext cx="4290407" cy="644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786578" y="6215082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2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-los-fondos-marino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0"/>
            <a:ext cx="97536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071670" y="285728"/>
            <a:ext cx="74295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2">
                    <a:lumMod val="25000"/>
                  </a:schemeClr>
                </a:solidFill>
                <a:latin typeface="Aharoni" pitchFamily="2" charset="-79"/>
                <a:ea typeface="Adobe Fan Heiti Std B" pitchFamily="34" charset="-128"/>
                <a:cs typeface="Aharoni" pitchFamily="2" charset="-79"/>
              </a:rPr>
              <a:t>Que en esta canción </a:t>
            </a:r>
          </a:p>
          <a:p>
            <a:r>
              <a:rPr lang="es-ES_tradnl" sz="2400" dirty="0" smtClean="0">
                <a:solidFill>
                  <a:schemeClr val="bg2">
                    <a:lumMod val="25000"/>
                  </a:schemeClr>
                </a:solidFill>
                <a:latin typeface="Aharoni" pitchFamily="2" charset="-79"/>
                <a:ea typeface="Adobe Fan Heiti Std B" pitchFamily="34" charset="-128"/>
                <a:cs typeface="Aharoni" pitchFamily="2" charset="-79"/>
              </a:rPr>
              <a:t>derrite mi voz </a:t>
            </a:r>
            <a:br>
              <a:rPr lang="es-ES_tradnl" sz="2400" dirty="0" smtClean="0">
                <a:solidFill>
                  <a:schemeClr val="bg2">
                    <a:lumMod val="25000"/>
                  </a:schemeClr>
                </a:solidFill>
                <a:latin typeface="Aharoni" pitchFamily="2" charset="-79"/>
                <a:ea typeface="Adobe Fan Heiti Std B" pitchFamily="34" charset="-128"/>
                <a:cs typeface="Aharoni" pitchFamily="2" charset="-79"/>
              </a:rPr>
            </a:br>
            <a:endParaRPr lang="es-ES_tradnl" sz="2400" dirty="0">
              <a:solidFill>
                <a:schemeClr val="bg2">
                  <a:lumMod val="25000"/>
                </a:schemeClr>
              </a:solidFill>
              <a:latin typeface="Aharoni" pitchFamily="2" charset="-79"/>
              <a:ea typeface="Adobe Fan Heiti Std B" pitchFamily="34" charset="-128"/>
              <a:cs typeface="Aharoni" pitchFamily="2" charset="-79"/>
            </a:endParaRPr>
          </a:p>
        </p:txBody>
      </p:sp>
      <p:pic>
        <p:nvPicPr>
          <p:cNvPr id="5122" name="Picture 2" descr="pablo-alboran20790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2500306"/>
            <a:ext cx="2973567" cy="399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0" y="6000768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http://www.nanduti.com.py/noticias/images/ee993f_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3074" name="Picture 2" descr="http://culturayocio.diariodeavisos.com/wp-content/uploads/2012/09/pablo_alboran_artista_4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928670"/>
            <a:ext cx="3744000" cy="3744000"/>
          </a:xfrm>
          <a:prstGeom prst="heart">
            <a:avLst/>
          </a:prstGeom>
          <a:noFill/>
          <a:effectLst>
            <a:softEdge rad="63500"/>
          </a:effectLst>
        </p:spPr>
      </p:pic>
      <p:sp>
        <p:nvSpPr>
          <p:cNvPr id="7" name="6 Rectángulo"/>
          <p:cNvSpPr/>
          <p:nvPr/>
        </p:nvSpPr>
        <p:spPr>
          <a:xfrm>
            <a:off x="1000100" y="5572140"/>
            <a:ext cx="735811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>
                <a:latin typeface="Aharoni" pitchFamily="2" charset="-79"/>
                <a:cs typeface="Aharoni" pitchFamily="2" charset="-79"/>
              </a:rPr>
              <a:t/>
            </a:r>
            <a:br>
              <a:rPr lang="es-ES_tradnl" sz="2800" dirty="0" smtClean="0">
                <a:latin typeface="Aharoni" pitchFamily="2" charset="-79"/>
                <a:cs typeface="Aharoni" pitchFamily="2" charset="-79"/>
              </a:rPr>
            </a:br>
            <a:r>
              <a:rPr lang="es-ES_tradnl" sz="24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Así es como yo traduzco el corazón. </a:t>
            </a:r>
            <a:endParaRPr lang="es-ES_tradnl" sz="2400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3076" name="Picture 4" descr="J:\HACER PPS\CHICAS\cristina-aguilera__400x30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785926"/>
            <a:ext cx="4992000" cy="3744000"/>
          </a:xfrm>
          <a:prstGeom prst="heart">
            <a:avLst/>
          </a:prstGeom>
          <a:noFill/>
          <a:effectLst>
            <a:softEdge rad="317500"/>
          </a:effectLst>
        </p:spPr>
      </p:pic>
      <p:pic>
        <p:nvPicPr>
          <p:cNvPr id="10" name="Picture 3" descr="J:\HACER PPS\ROMANTICAS (CORAZONES)\slide0010_image08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43372" y="285728"/>
            <a:ext cx="5288222" cy="4896000"/>
          </a:xfrm>
          <a:prstGeom prst="rect">
            <a:avLst/>
          </a:prstGeom>
          <a:noFill/>
        </p:spPr>
      </p:pic>
      <p:pic>
        <p:nvPicPr>
          <p:cNvPr id="11" name="Picture 3" descr="J:\HACER PPS\ROMANTICAS (CORAZONES)\slide0010_image08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1142984"/>
            <a:ext cx="5288222" cy="4896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357158" y="285728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0722" name="AutoShape 2" descr="http://2.bp.blogspot.com/_poirC3E83bQ/TFqpSlibsWI/AAAAAAAAAXg/YPNlQJ6q8Zo/s1600/GIFS+PRINTOVA+(25).gif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5" name="Picture 8" descr="Mar azu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79999" cy="7344000"/>
          </a:xfrm>
          <a:prstGeom prst="rect">
            <a:avLst/>
          </a:prstGeom>
          <a:noFill/>
        </p:spPr>
      </p:pic>
      <p:pic>
        <p:nvPicPr>
          <p:cNvPr id="7" name="Picture 4" descr="http://estaticos04.marca.com/blogs/salvese-quien-pueda/imagenes_posts/2012/02/10/ees188-11-mf_300x4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2571750"/>
            <a:ext cx="2857500" cy="428625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857224" y="714356"/>
            <a:ext cx="56436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tx2"/>
                </a:solidFill>
                <a:latin typeface="Aharoni" pitchFamily="2" charset="-79"/>
                <a:cs typeface="Aharoni" pitchFamily="2" charset="-79"/>
              </a:rPr>
              <a:t>Me llaman loco </a:t>
            </a:r>
            <a:br>
              <a:rPr lang="es-ES_tradnl" sz="2400" dirty="0" smtClean="0">
                <a:solidFill>
                  <a:schemeClr val="tx2"/>
                </a:solidFill>
                <a:latin typeface="Aharoni" pitchFamily="2" charset="-79"/>
                <a:cs typeface="Aharoni" pitchFamily="2" charset="-79"/>
              </a:rPr>
            </a:br>
            <a:r>
              <a:rPr lang="es-ES_tradnl" sz="2400" dirty="0" smtClean="0">
                <a:solidFill>
                  <a:schemeClr val="tx2"/>
                </a:solidFill>
                <a:latin typeface="Aharoni" pitchFamily="2" charset="-79"/>
                <a:cs typeface="Aharoni" pitchFamily="2" charset="-79"/>
              </a:rPr>
              <a:t>por no ver lo poco que dicen que me das. </a:t>
            </a:r>
            <a:endParaRPr lang="es-ES_tradnl" sz="2400" dirty="0">
              <a:solidFill>
                <a:schemeClr val="tx2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9" name="Picture 2" descr="http://eli-eliluzorion.bligoo.com/media/users/10/539702/images/public/77740/gifs-animados-delfines.gif?v=130515117938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2571744"/>
            <a:ext cx="2390775" cy="1476375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57158" y="6488668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C:\Users\abuelitos\Desktop\luna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753600" cy="7315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57224" y="857232"/>
            <a:ext cx="71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Me llaman loco </a:t>
            </a:r>
            <a:b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</a:br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por rogarle a la luna detrás del cristal. </a:t>
            </a:r>
            <a:endParaRPr lang="es-ES_tradnl" sz="2400" dirty="0">
              <a:solidFill>
                <a:schemeClr val="bg2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7" name="Picture 2" descr="http://farm8.staticflickr.com/7144/6732430041_1e3352165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3676650"/>
            <a:ext cx="4762500" cy="31813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285720" y="6488668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355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C:\Users\abuelitos\Desktop\amanece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0524866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14414" y="5572140"/>
            <a:ext cx="57864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Me llaman loco </a:t>
            </a:r>
            <a:b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</a:br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si me equivoco y te nombro sin querer. </a:t>
            </a:r>
            <a:endParaRPr lang="es-ES_tradnl" sz="2400" dirty="0">
              <a:solidFill>
                <a:schemeClr val="bg2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470145" y="6488668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Fire Below volcano blowing picture and wallpap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7251" cy="738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14546" y="35716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Me llaman loco </a:t>
            </a:r>
            <a:b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</a:br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por dejar tu recuerdo quemarme la piel. </a:t>
            </a:r>
            <a:endParaRPr lang="es-ES_tradnl" sz="2400" dirty="0">
              <a:solidFill>
                <a:schemeClr val="bg2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2052" name="Picture 4" descr="http://www.gratistodo.com/gifs-imagenes/amor/corazones/2%20corazon%20fueg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357298"/>
            <a:ext cx="4631797" cy="309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054" name="Picture 6" descr="http://s3.argim.net/files/s/rosa_en_llamas_qk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642918"/>
            <a:ext cx="2286000" cy="3048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2056" name="AutoShape 8" descr="http://www.gifss.es/fuego/hogueras/hoguera.gif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9" name="Picture 2" descr="http://www.gifss.es/fuego/hogueras/hoguer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428660" y="5286388"/>
            <a:ext cx="1731229" cy="2232000"/>
          </a:xfrm>
          <a:prstGeom prst="rect">
            <a:avLst/>
          </a:prstGeom>
          <a:noFill/>
        </p:spPr>
      </p:pic>
      <p:pic>
        <p:nvPicPr>
          <p:cNvPr id="10" name="Picture 2" descr="http://www.gifss.es/fuego/hogueras/hoguer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00892" y="5286388"/>
            <a:ext cx="1731229" cy="2232000"/>
          </a:xfrm>
          <a:prstGeom prst="rect">
            <a:avLst/>
          </a:prstGeom>
          <a:noFill/>
        </p:spPr>
      </p:pic>
      <p:pic>
        <p:nvPicPr>
          <p:cNvPr id="12" name="Picture 2" descr="http://www.gifss.es/fuego/hogueras/hoguer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1604" y="5286388"/>
            <a:ext cx="1731229" cy="2232000"/>
          </a:xfrm>
          <a:prstGeom prst="rect">
            <a:avLst/>
          </a:prstGeom>
          <a:noFill/>
        </p:spPr>
      </p:pic>
      <p:pic>
        <p:nvPicPr>
          <p:cNvPr id="13" name="Picture 2" descr="http://www.gifss.es/fuego/hogueras/hoguer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5357826"/>
            <a:ext cx="1731229" cy="2232000"/>
          </a:xfrm>
          <a:prstGeom prst="rect">
            <a:avLst/>
          </a:prstGeom>
          <a:noFill/>
        </p:spPr>
      </p:pic>
      <p:pic>
        <p:nvPicPr>
          <p:cNvPr id="14" name="Picture 2" descr="http://www.gifss.es/fuego/hogueras/hoguer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5286388"/>
            <a:ext cx="1731229" cy="2232000"/>
          </a:xfrm>
          <a:prstGeom prst="rect">
            <a:avLst/>
          </a:prstGeom>
          <a:noFill/>
        </p:spPr>
      </p:pic>
      <p:pic>
        <p:nvPicPr>
          <p:cNvPr id="15" name="Picture 2" descr="http://www.gifss.es/fuego/hogueras/hoguer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5429264"/>
            <a:ext cx="1731229" cy="2232000"/>
          </a:xfrm>
          <a:prstGeom prst="rect">
            <a:avLst/>
          </a:prstGeom>
          <a:noFill/>
        </p:spPr>
      </p:pic>
      <p:pic>
        <p:nvPicPr>
          <p:cNvPr id="16" name="Picture 2" descr="http://www.gifss.es/fuego/hogueras/hoguer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5286388"/>
            <a:ext cx="1731229" cy="2232000"/>
          </a:xfrm>
          <a:prstGeom prst="rect">
            <a:avLst/>
          </a:prstGeom>
          <a:noFill/>
        </p:spPr>
      </p:pic>
      <p:pic>
        <p:nvPicPr>
          <p:cNvPr id="17" name="Picture 2" descr="http://www.gifss.es/fuego/hogueras/hoguer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5357826"/>
            <a:ext cx="1731229" cy="2232000"/>
          </a:xfrm>
          <a:prstGeom prst="rect">
            <a:avLst/>
          </a:prstGeom>
          <a:noFill/>
        </p:spPr>
      </p:pic>
      <p:pic>
        <p:nvPicPr>
          <p:cNvPr id="18" name="Picture 2" descr="http://www.gifss.es/fuego/hogueras/hoguer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5286388"/>
            <a:ext cx="1731229" cy="2232000"/>
          </a:xfrm>
          <a:prstGeom prst="rect">
            <a:avLst/>
          </a:prstGeom>
          <a:noFill/>
        </p:spPr>
      </p:pic>
      <p:pic>
        <p:nvPicPr>
          <p:cNvPr id="19" name="Picture 2" descr="http://www.gifss.es/fuego/hogueras/hoguer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48" y="5357826"/>
            <a:ext cx="1731229" cy="2232000"/>
          </a:xfrm>
          <a:prstGeom prst="rect">
            <a:avLst/>
          </a:prstGeom>
          <a:noFill/>
        </p:spPr>
      </p:pic>
      <p:pic>
        <p:nvPicPr>
          <p:cNvPr id="2057" name="Picture 9" descr="J:\HACER PPS\CHICOS\07_hombres_guapos_culos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3857628"/>
            <a:ext cx="3740956" cy="248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20" name="19 Rectángulo"/>
          <p:cNvSpPr/>
          <p:nvPr/>
        </p:nvSpPr>
        <p:spPr>
          <a:xfrm>
            <a:off x="7143768" y="285728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rgbClr val="FF0000"/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rgbClr val="FF0000"/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rgbClr val="FF0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FONDITOS\9703862-reflexivo-glitter-disco-rosa-plegada-fondo-del-lienz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000100" y="557214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Loco, loco, loco, loco, loco </a:t>
            </a:r>
            <a:b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</a:br>
            <a:r>
              <a:rPr lang="es-ES_tradnl" sz="2400" dirty="0" err="1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loco</a:t>
            </a:r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, loco, loco... </a:t>
            </a:r>
            <a:endParaRPr lang="es-ES_tradnl" sz="2400" dirty="0">
              <a:solidFill>
                <a:schemeClr val="bg2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028" name="Picture 4" descr="J:\HACER PPS\PAREJAS\vu0zlmga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928670"/>
            <a:ext cx="2701547" cy="370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3" descr="J:\HACER PPS\VARIOS\J3SR11Rainbowe7u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357166"/>
            <a:ext cx="5084294" cy="5148000"/>
          </a:xfrm>
          <a:prstGeom prst="rect">
            <a:avLst/>
          </a:prstGeom>
          <a:noFill/>
        </p:spPr>
      </p:pic>
      <p:pic>
        <p:nvPicPr>
          <p:cNvPr id="13" name="Picture 2" descr="J:\HACER PPS\FONDITOS\9703862-reflexivo-glitter-disco-rosa-plegada-fondo-del-lienz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14" name="Picture 3" descr="C:\Users\abuelitos\Desktop\imágenes\superpop-pablo-alboran--_03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57044" cy="8388000"/>
          </a:xfrm>
          <a:prstGeom prst="rect">
            <a:avLst/>
          </a:prstGeom>
          <a:noFill/>
        </p:spPr>
      </p:pic>
      <p:pic>
        <p:nvPicPr>
          <p:cNvPr id="15" name="Picture 2" descr="J:\HACER PPS\FONDITOS\9703862-reflexivo-glitter-disco-rosa-plegada-fondo-del-lienz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500034" y="6215082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bg2"/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bg2"/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PAREJAS\3d7b35d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9205342" cy="7380000"/>
          </a:xfrm>
          <a:prstGeom prst="rect">
            <a:avLst/>
          </a:prstGeom>
          <a:noFill/>
        </p:spPr>
      </p:pic>
      <p:pic>
        <p:nvPicPr>
          <p:cNvPr id="1027" name="Picture 3" descr="J:\HACER PPS\PAREJAS\00km053xS9z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2214000"/>
            <a:ext cx="7134628" cy="464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857224" y="285728"/>
            <a:ext cx="63579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Pero si yo pudiera darte el beso </a:t>
            </a:r>
            <a:b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</a:br>
            <a:endParaRPr lang="es-ES_tradnl" sz="2400" dirty="0">
              <a:solidFill>
                <a:schemeClr val="bg2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28728" y="1214422"/>
            <a:ext cx="46330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accent2">
                    <a:lumMod val="75000"/>
                  </a:schemeClr>
                </a:solidFill>
                <a:latin typeface="Aharoni" pitchFamily="2" charset="-79"/>
                <a:cs typeface="Aharoni" pitchFamily="2" charset="-79"/>
              </a:rPr>
              <a:t>Sabrías cómo duele este amor </a:t>
            </a:r>
            <a:endParaRPr lang="es-ES_tradnl" sz="2400" dirty="0">
              <a:solidFill>
                <a:schemeClr val="accent2">
                  <a:lumMod val="75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143768" y="6488668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4" name="Picture 2" descr="http://images.artelista.com/artelista/obras/big/1/9/2/46526309622354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500480" cy="7055998"/>
          </a:xfrm>
          <a:prstGeom prst="rect">
            <a:avLst/>
          </a:prstGeom>
          <a:noFill/>
        </p:spPr>
      </p:pic>
      <p:pic>
        <p:nvPicPr>
          <p:cNvPr id="2050" name="Picture 2" descr="J:\HACER PPS\PAREJAS\2uhvb4n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1142984"/>
            <a:ext cx="3996000" cy="3996000"/>
          </a:xfrm>
          <a:prstGeom prst="rect">
            <a:avLst/>
          </a:prstGeom>
          <a:noFill/>
        </p:spPr>
      </p:pic>
      <p:pic>
        <p:nvPicPr>
          <p:cNvPr id="2052" name="Picture 4" descr="J:\HACER PPS\PAREJAS\amor-siempr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1142984"/>
            <a:ext cx="4140821" cy="3996000"/>
          </a:xfrm>
          <a:prstGeom prst="rect">
            <a:avLst/>
          </a:prstGeom>
          <a:noFill/>
        </p:spPr>
      </p:pic>
      <p:pic>
        <p:nvPicPr>
          <p:cNvPr id="8" name="Picture 3" descr="J:\HACER PPS\PAREJAS\400_1217568792_asi-es-el-amor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1142984"/>
            <a:ext cx="4139438" cy="406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714480" y="5357826"/>
            <a:ext cx="63579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Y podré invertir el universo </a:t>
            </a:r>
            <a:b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</a:br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Para quedarnos en la nada tú y yo. </a:t>
            </a:r>
            <a:endParaRPr lang="es-ES_tradnl" sz="2400" dirty="0">
              <a:solidFill>
                <a:schemeClr val="bg2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2053" name="Picture 5" descr="J:\HACER PPS\PAREJAS\BASE9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0298" y="1142984"/>
            <a:ext cx="4358483" cy="4143404"/>
          </a:xfrm>
          <a:prstGeom prst="rect">
            <a:avLst/>
          </a:prstGeom>
          <a:noFill/>
        </p:spPr>
      </p:pic>
      <p:pic>
        <p:nvPicPr>
          <p:cNvPr id="1038" name="Picture 14" descr="http://www.dudimundo.com/gif/barras_separadores/imagenes/b_flor064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44" y="0"/>
            <a:ext cx="8772555" cy="381001"/>
          </a:xfrm>
          <a:prstGeom prst="rect">
            <a:avLst/>
          </a:prstGeom>
          <a:noFill/>
        </p:spPr>
      </p:pic>
      <p:pic>
        <p:nvPicPr>
          <p:cNvPr id="1040" name="Picture 16" descr="http://www.dudimundo.com/gif/barras_separadores/imagenes/b_flor064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688496" y="3095636"/>
            <a:ext cx="6572272" cy="381001"/>
          </a:xfrm>
          <a:prstGeom prst="rect">
            <a:avLst/>
          </a:prstGeom>
          <a:noFill/>
        </p:spPr>
      </p:pic>
      <p:pic>
        <p:nvPicPr>
          <p:cNvPr id="21" name="Picture 14" descr="http://www.dudimundo.com/gif/barras_separadores/imagenes/b_flor064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476999"/>
            <a:ext cx="8986837" cy="381001"/>
          </a:xfrm>
          <a:prstGeom prst="rect">
            <a:avLst/>
          </a:prstGeom>
          <a:noFill/>
        </p:spPr>
      </p:pic>
      <p:pic>
        <p:nvPicPr>
          <p:cNvPr id="22" name="Picture 16" descr="http://www.dudimundo.com/gif/barras_separadores/imagenes/b_flor064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3238501" y="3238499"/>
            <a:ext cx="6858000" cy="381001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6929454" y="6000768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bg2"/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bg2"/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ocuments\fine art photos_archivos\slide0003_image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2593" y="-126000"/>
            <a:ext cx="9389580" cy="7092000"/>
          </a:xfrm>
          <a:prstGeom prst="rect">
            <a:avLst/>
          </a:prstGeom>
          <a:noFill/>
        </p:spPr>
      </p:pic>
      <p:pic>
        <p:nvPicPr>
          <p:cNvPr id="1026" name="Picture 2" descr="J:\HACER PPS\CHICAS\1i4YRm895SCu6B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2934000"/>
            <a:ext cx="2065278" cy="392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929190" y="5572140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latin typeface="Aharoni" pitchFamily="2" charset="-79"/>
                <a:cs typeface="Aharoni" pitchFamily="2" charset="-79"/>
              </a:rPr>
              <a:t>Si acaso te vas </a:t>
            </a:r>
            <a:br>
              <a:rPr lang="es-ES_tradnl" sz="2400" dirty="0" smtClean="0">
                <a:latin typeface="Aharoni" pitchFamily="2" charset="-79"/>
                <a:cs typeface="Aharoni" pitchFamily="2" charset="-79"/>
              </a:rPr>
            </a:br>
            <a:r>
              <a:rPr lang="es-ES_tradnl" sz="2400" dirty="0" smtClean="0">
                <a:latin typeface="Aharoni" pitchFamily="2" charset="-79"/>
                <a:cs typeface="Aharoni" pitchFamily="2" charset="-79"/>
              </a:rPr>
              <a:t>Sin poderte tocar </a:t>
            </a:r>
            <a:br>
              <a:rPr lang="es-ES_tradnl" sz="2400" dirty="0" smtClean="0">
                <a:latin typeface="Aharoni" pitchFamily="2" charset="-79"/>
                <a:cs typeface="Aharoni" pitchFamily="2" charset="-79"/>
              </a:rPr>
            </a:br>
            <a:endParaRPr lang="es-ES_tradnl" sz="2400" dirty="0" smtClean="0">
              <a:latin typeface="Aharoni" pitchFamily="2" charset="-79"/>
              <a:cs typeface="Aharoni" pitchFamily="2" charset="-79"/>
            </a:endParaRPr>
          </a:p>
          <a:p>
            <a:endParaRPr lang="es-ES_tradnl" sz="2800" dirty="0"/>
          </a:p>
        </p:txBody>
      </p:sp>
      <p:sp>
        <p:nvSpPr>
          <p:cNvPr id="7" name="6 Rectángulo"/>
          <p:cNvSpPr/>
          <p:nvPr/>
        </p:nvSpPr>
        <p:spPr>
          <a:xfrm>
            <a:off x="285720" y="6215082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rgbClr val="FFC000"/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rgbClr val="FFC000"/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rgbClr val="FFC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Downloads\cuaresma 2013_archivos\slide0023_image0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0098" y="0"/>
            <a:ext cx="10725148" cy="6876000"/>
          </a:xfrm>
          <a:prstGeom prst="rect">
            <a:avLst/>
          </a:prstGeom>
          <a:noFill/>
        </p:spPr>
      </p:pic>
      <p:pic>
        <p:nvPicPr>
          <p:cNvPr id="19458" name="Picture 2" descr="http://25.media.tumblr.com/tumblr_m6xxshO2HK1qgwgfao3_250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1428736"/>
            <a:ext cx="2333625" cy="28575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071802" y="3500438"/>
            <a:ext cx="346120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haroni" pitchFamily="2" charset="-79"/>
                <a:cs typeface="Aharoni" pitchFamily="2" charset="-79"/>
              </a:rPr>
              <a:t>Me veo de nuevo </a:t>
            </a:r>
          </a:p>
          <a:p>
            <a:r>
              <a:rPr lang="es-ES_tradnl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haroni" pitchFamily="2" charset="-79"/>
                <a:cs typeface="Aharoni" pitchFamily="2" charset="-79"/>
              </a:rPr>
              <a:t> dando de qué hablar. </a:t>
            </a:r>
            <a:endParaRPr lang="es-ES_tradnl" sz="2400" dirty="0">
              <a:solidFill>
                <a:schemeClr val="accent2">
                  <a:lumMod val="60000"/>
                  <a:lumOff val="4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026" name="Picture 2" descr="C:\Users\abuelitos\Desktop\2_6_12_alboran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285728"/>
            <a:ext cx="2285602" cy="327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285720" y="6215082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rgbClr val="FFC000"/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rgbClr val="FFC000"/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rgbClr val="FFC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slide0011_image058_31"/>
          <p:cNvPicPr>
            <a:picLocks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-1"/>
            <a:ext cx="9144000" cy="68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28596" y="28572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Me llaman loco </a:t>
            </a:r>
            <a:br>
              <a:rPr lang="es-ES_tradnl" sz="24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</a:br>
            <a:r>
              <a:rPr lang="es-ES_tradnl" sz="2400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por no ver lo poco que dicen que me das. </a:t>
            </a:r>
            <a:endParaRPr lang="es-ES_tradnl" sz="2400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026" name="Picture 2" descr="J:\HACER PPS\CHICOS\400_1184732917_iansomerhalder6967102476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4000500"/>
            <a:ext cx="3810000" cy="28575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00034" y="6143644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bg2"/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bg2"/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chemeClr val="bg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Tepuy - Acrílico sobre tela, 100x100cms, 2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43001" y="-1143002"/>
            <a:ext cx="6858001" cy="9144002"/>
          </a:xfrm>
          <a:prstGeom prst="rect">
            <a:avLst/>
          </a:prstGeom>
          <a:noFill/>
        </p:spPr>
      </p:pic>
      <p:pic>
        <p:nvPicPr>
          <p:cNvPr id="5" name="Picture 2" descr="http://farm8.staticflickr.com/7144/6732430041_1e3352165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2214554"/>
            <a:ext cx="4762500" cy="31813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5604" name="Picture 4" descr="http://bajarmipeso.com/wp-content/uploads/2009/11/luna-llen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500042"/>
            <a:ext cx="2857500" cy="28575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71472" y="571480"/>
            <a:ext cx="62151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latin typeface="Aharoni" pitchFamily="2" charset="-79"/>
                <a:cs typeface="Aharoni" pitchFamily="2" charset="-79"/>
              </a:rPr>
              <a:t>Me llaman loco </a:t>
            </a:r>
            <a:br>
              <a:rPr lang="es-ES_tradnl" sz="2400" dirty="0" smtClean="0">
                <a:latin typeface="Aharoni" pitchFamily="2" charset="-79"/>
                <a:cs typeface="Aharoni" pitchFamily="2" charset="-79"/>
              </a:rPr>
            </a:br>
            <a:r>
              <a:rPr lang="es-ES_tradnl" sz="2400" dirty="0" smtClean="0">
                <a:latin typeface="Aharoni" pitchFamily="2" charset="-79"/>
                <a:cs typeface="Aharoni" pitchFamily="2" charset="-79"/>
              </a:rPr>
              <a:t>por rogarle a la luna detrás del cristal. </a:t>
            </a:r>
            <a:endParaRPr lang="es-ES_tradnl" sz="24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786578" y="6072206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slide0013_image062_31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85918" y="5857892"/>
            <a:ext cx="62865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solidFill>
                  <a:schemeClr val="tx2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Me llaman loco </a:t>
            </a:r>
            <a:br>
              <a:rPr lang="es-ES_tradnl" sz="2400" dirty="0" smtClean="0">
                <a:solidFill>
                  <a:schemeClr val="tx2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</a:br>
            <a:r>
              <a:rPr lang="es-ES_tradnl" sz="2400" dirty="0" smtClean="0">
                <a:solidFill>
                  <a:schemeClr val="tx2">
                    <a:lumMod val="50000"/>
                  </a:schemeClr>
                </a:solidFill>
                <a:latin typeface="Aharoni" pitchFamily="2" charset="-79"/>
                <a:cs typeface="Aharoni" pitchFamily="2" charset="-79"/>
              </a:rPr>
              <a:t>si me equivoco y te nombro sin querer. </a:t>
            </a:r>
            <a:endParaRPr lang="es-ES_tradnl" sz="2400" dirty="0">
              <a:solidFill>
                <a:schemeClr val="tx2">
                  <a:lumMod val="5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3314" name="Picture 2" descr="J:\HACER PPS\CHICOS\s-Imagine-Beauty-k-album-ANALOVE-GOLD-Panie-pretty-nice-beautifuls-ana-yaadeyn-hot-sensual-nudes-Swim-Wear-pretty-women-SEX-Z-hot-sexy-wave-pics_larg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1785926"/>
            <a:ext cx="2669760" cy="370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6626" name="Picture 2" descr="http://1.bp.blogspot.com/-0bzkA2w8oI0/Tr2PW9s9l4I/AAAAAAAAAJg/cjTdWJ-GoL0/s1600/14360_el-cantante-pablo-albora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0"/>
            <a:ext cx="3555681" cy="5076000"/>
          </a:xfrm>
          <a:prstGeom prst="parallelogram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0" y="6488668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C:\Users\abuelitos\Downloads\cuaresma 2013_archivos\slide0023_image0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14744" y="64291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latin typeface="Aharoni" pitchFamily="2" charset="-79"/>
                <a:cs typeface="Aharoni" pitchFamily="2" charset="-79"/>
              </a:rPr>
              <a:t>Me llaman loco </a:t>
            </a:r>
            <a:br>
              <a:rPr lang="es-ES_tradnl" sz="2400" dirty="0" smtClean="0">
                <a:latin typeface="Aharoni" pitchFamily="2" charset="-79"/>
                <a:cs typeface="Aharoni" pitchFamily="2" charset="-79"/>
              </a:rPr>
            </a:br>
            <a:r>
              <a:rPr lang="es-ES_tradnl" sz="2400" dirty="0" smtClean="0">
                <a:latin typeface="Aharoni" pitchFamily="2" charset="-79"/>
                <a:cs typeface="Aharoni" pitchFamily="2" charset="-79"/>
              </a:rPr>
              <a:t>por dejar tu recuerdo quemarme la piel </a:t>
            </a:r>
            <a:endParaRPr lang="es-ES_tradnl" sz="2400" dirty="0"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2" name="Picture 2" descr="http://fotoefectos.com.es/wp-content/uploads/2011/11/crear-gif-animado-fuego-con-mi-fot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71810"/>
            <a:ext cx="3543300" cy="47625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3" name="Picture 2" descr="J:\HACER PPS\CHICOS\slide0007_image0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143116"/>
            <a:ext cx="5000625" cy="338137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4" name="Picture 2" descr="http://www.gifss.es/fuego/llamas/llama-incendi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6174000"/>
            <a:ext cx="1094400" cy="136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5" name="Picture 2" descr="http://www.gifss.es/fuego/llamas/llama-incendi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5786454"/>
            <a:ext cx="1094400" cy="136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6" name="Picture 2" descr="http://www.gifss.es/fuego/llamas/llama-incendi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43042" y="6174000"/>
            <a:ext cx="1094400" cy="136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7" name="Picture 2" descr="http://www.gifss.es/fuego/llamas/llama-incendi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4429132"/>
            <a:ext cx="1094400" cy="136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8" name="Picture 2" descr="http://www.gifss.es/fuego/llamas/llama-incendio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286256"/>
            <a:ext cx="1094400" cy="136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9" name="18 Rectángulo"/>
          <p:cNvSpPr/>
          <p:nvPr/>
        </p:nvSpPr>
        <p:spPr>
          <a:xfrm>
            <a:off x="7072330" y="6215082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rgbClr val="FFC000"/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rgbClr val="FFC000"/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rgbClr val="FFC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C:\Users\abuelitos\Downloads\cuaresma 2013_archivos\slide0022_image0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" y="-1"/>
            <a:ext cx="9219979" cy="6912000"/>
          </a:xfrm>
          <a:prstGeom prst="rect">
            <a:avLst/>
          </a:prstGeom>
          <a:noFill/>
        </p:spPr>
      </p:pic>
      <p:pic>
        <p:nvPicPr>
          <p:cNvPr id="6" name="Picture 4" descr="C:\Users\abuelitos\Downloads\Beautiful pictures10-Consul 1_archivos\slide0025_image0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29784" cy="6876000"/>
          </a:xfrm>
          <a:prstGeom prst="rect">
            <a:avLst/>
          </a:prstGeom>
          <a:noFill/>
        </p:spPr>
      </p:pic>
      <p:pic>
        <p:nvPicPr>
          <p:cNvPr id="7" name="Picture 2" descr="C:\Users\abuelitos\Downloads\cuaresma 2013_archivos\slide0024_image05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408000" cy="705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470145" y="285728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5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C:\Users\abuelitos\Downloads\cuaresma 2013_archivos\slide0015_image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0"/>
            <a:ext cx="10281878" cy="6876000"/>
          </a:xfrm>
          <a:prstGeom prst="rect">
            <a:avLst/>
          </a:prstGeom>
          <a:noFill/>
        </p:spPr>
      </p:pic>
      <p:pic>
        <p:nvPicPr>
          <p:cNvPr id="12290" name="Picture 2" descr="J:\HACER PPS\CHICOS\slide0003_image01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14554"/>
            <a:ext cx="4159792" cy="316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2291" name="Picture 3" descr="J:\HACER PPS\CHICOS\slide0005_image0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59146" y="3078000"/>
            <a:ext cx="2384854" cy="378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785918" y="542926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Para mi locura no existe una cura que no sea tu boca </a:t>
            </a:r>
            <a:endParaRPr lang="es-ES_tradnl" sz="2400" dirty="0">
              <a:solidFill>
                <a:srgbClr val="FFC00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470145" y="6143644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rgbClr val="FFC000"/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rgbClr val="FFC000"/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rgbClr val="FFC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http://esphoto500x500.mnstatic.com/palacio-de-cristal-del-retiro_17702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0" cy="6876000"/>
          </a:xfrm>
          <a:prstGeom prst="rect">
            <a:avLst/>
          </a:prstGeom>
          <a:noFill/>
        </p:spPr>
      </p:pic>
      <p:pic>
        <p:nvPicPr>
          <p:cNvPr id="22529" name="Picture 1" descr="C:\Users\abuelitos\Desktop\279025-1p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4286256"/>
            <a:ext cx="3556000" cy="2247900"/>
          </a:xfrm>
          <a:prstGeom prst="teardrop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28596" y="0"/>
            <a:ext cx="60007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dirty="0" smtClean="0">
                <a:latin typeface="Aharoni" pitchFamily="2" charset="-79"/>
                <a:cs typeface="Aharoni" pitchFamily="2" charset="-79"/>
              </a:rPr>
              <a:t/>
            </a:r>
            <a:br>
              <a:rPr lang="es-ES_tradnl" sz="2400" dirty="0" smtClean="0">
                <a:latin typeface="Aharoni" pitchFamily="2" charset="-79"/>
                <a:cs typeface="Aharoni" pitchFamily="2" charset="-79"/>
              </a:rPr>
            </a:br>
            <a:r>
              <a:rPr lang="es-ES_tradnl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haroni" pitchFamily="2" charset="-79"/>
                <a:cs typeface="Aharoni" pitchFamily="2" charset="-79"/>
              </a:rPr>
              <a:t>Que abre el mundo </a:t>
            </a:r>
            <a:br>
              <a:rPr lang="es-ES_tradnl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haroni" pitchFamily="2" charset="-79"/>
                <a:cs typeface="Aharoni" pitchFamily="2" charset="-79"/>
              </a:rPr>
            </a:br>
            <a:r>
              <a:rPr lang="es-ES_tradnl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haroni" pitchFamily="2" charset="-79"/>
                <a:cs typeface="Aharoni" pitchFamily="2" charset="-79"/>
              </a:rPr>
              <a:t>Que yo me derrumbo si te marchas sola. </a:t>
            </a:r>
            <a:endParaRPr lang="es-ES_tradnl" sz="2400" dirty="0">
              <a:solidFill>
                <a:schemeClr val="accent6">
                  <a:lumMod val="40000"/>
                  <a:lumOff val="60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143768" y="285728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1026" name="Picture 2" descr="C:\Users\abuelitos\Downloads\cuaresma 2013_archivos\slide0025_image0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714356"/>
            <a:ext cx="7381875" cy="553402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2214546" y="507207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accent2"/>
                </a:solidFill>
                <a:latin typeface="Aharoni" pitchFamily="2" charset="-79"/>
                <a:cs typeface="Aharoni" pitchFamily="2" charset="-79"/>
              </a:rPr>
              <a:t>Me llaman loco </a:t>
            </a:r>
            <a:br>
              <a:rPr lang="es-ES_tradnl" sz="2400" dirty="0" smtClean="0">
                <a:solidFill>
                  <a:schemeClr val="accent2"/>
                </a:solidFill>
                <a:latin typeface="Aharoni" pitchFamily="2" charset="-79"/>
                <a:cs typeface="Aharoni" pitchFamily="2" charset="-79"/>
              </a:rPr>
            </a:br>
            <a:r>
              <a:rPr lang="es-ES_tradnl" sz="2400" dirty="0" smtClean="0">
                <a:solidFill>
                  <a:schemeClr val="accent2"/>
                </a:solidFill>
                <a:latin typeface="Aharoni" pitchFamily="2" charset="-79"/>
                <a:cs typeface="Aharoni" pitchFamily="2" charset="-79"/>
              </a:rPr>
              <a:t>por no ver lo poco que dicen que me das. </a:t>
            </a:r>
            <a:endParaRPr lang="es-ES_tradnl" sz="2400" dirty="0">
              <a:solidFill>
                <a:schemeClr val="accent2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85720" y="6215082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chemeClr val="accent2">
                  <a:lumMod val="75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Allá en el horizon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428604"/>
            <a:ext cx="7514999" cy="601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5362" name="Picture 2" descr="http://www.lovevalencia.com/wp-content/uploads/2011/05/pablo-albora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3500438"/>
            <a:ext cx="4381500" cy="28575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85786" y="528638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Me llaman loco </a:t>
            </a:r>
            <a:b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</a:br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por rogarle a la luna detrás del cristal. </a:t>
            </a:r>
            <a:endParaRPr lang="es-ES_tradnl" sz="2400" dirty="0">
              <a:solidFill>
                <a:schemeClr val="bg2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072330" y="6215082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Baum (5)_31"/>
          <p:cNvPicPr>
            <a:picLocks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-1" y="-1"/>
            <a:ext cx="9144000" cy="68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http://forbiddenplanet.co.uk/blog/wp-content/uploads/2008/09/Misty%20girls%20comi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05375" y="2857496"/>
            <a:ext cx="4238625" cy="37719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3.bp.blogspot.com/-lVQn-5awfNE/UET6s7S-u5I/AAAAAAAAOfg/IYCKqrspgOE/s1600/Pablo+alboran+(9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214678" y="928670"/>
            <a:ext cx="3008443" cy="3924000"/>
          </a:xfrm>
          <a:prstGeom prst="teardrop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928662" y="507207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Me llaman loco </a:t>
            </a:r>
            <a:b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</a:br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si me equivoco y te nombro sin querer. </a:t>
            </a:r>
            <a:endParaRPr lang="es-ES_tradnl" sz="2400" dirty="0">
              <a:solidFill>
                <a:schemeClr val="bg2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5720" y="285728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9218" name="Picture 2" descr="C:\Users\abuelitos\Downloads\cuaresma 2013_archivos\slide0013_image0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500042"/>
            <a:ext cx="8128000" cy="508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6" descr="http://www.esp.andalucia.com/sociedad/personajes/image/pablo-alboran-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2748" y="2754000"/>
            <a:ext cx="2991252" cy="4104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785786" y="535782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Me llaman loco </a:t>
            </a:r>
            <a:b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</a:br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por dejar tu recuerdo quemarme la piel. </a:t>
            </a:r>
            <a:endParaRPr lang="es-ES_tradnl" sz="2400" dirty="0">
              <a:solidFill>
                <a:schemeClr val="bg2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929454" y="285728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2050" name="Picture 2" descr="C:\Users\abuelitos\Desktop\1370570_n_vir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857232"/>
            <a:ext cx="6381750" cy="43815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 rot="20547367">
            <a:off x="876140" y="1312675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Loco, loco, loco, loco, loco </a:t>
            </a:r>
            <a:b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</a:br>
            <a:r>
              <a:rPr lang="es-ES_tradnl" sz="2400" dirty="0" err="1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Loco</a:t>
            </a:r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, loco, loco. </a:t>
            </a:r>
            <a:endParaRPr lang="es-ES_tradnl" sz="2400" dirty="0">
              <a:solidFill>
                <a:schemeClr val="bg2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6" name="5 Rectángulo"/>
          <p:cNvSpPr/>
          <p:nvPr/>
        </p:nvSpPr>
        <p:spPr>
          <a:xfrm rot="20185518">
            <a:off x="4224706" y="4795473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Loco, loco, loco, loco, loco </a:t>
            </a:r>
            <a:b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</a:br>
            <a:r>
              <a:rPr lang="es-ES_tradnl" sz="2400" dirty="0" err="1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Loco</a:t>
            </a:r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>, loco, loco. </a:t>
            </a:r>
            <a:endParaRPr lang="es-ES_tradnl" sz="2400" dirty="0">
              <a:solidFill>
                <a:schemeClr val="bg2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283836" y="571480"/>
            <a:ext cx="18473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2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421765" y="357166"/>
            <a:ext cx="2189189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6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sz="16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sz="1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  Imágenes </a:t>
            </a:r>
          </a:p>
          <a:p>
            <a:pPr algn="ctr"/>
            <a:r>
              <a:rPr lang="es-ES" sz="16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Internet </a:t>
            </a:r>
          </a:p>
          <a:p>
            <a:pPr algn="ctr"/>
            <a:r>
              <a:rPr lang="es-ES" sz="1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Música </a:t>
            </a:r>
          </a:p>
          <a:p>
            <a:pPr algn="ctr"/>
            <a:r>
              <a:rPr lang="es-ES" sz="16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Pablo </a:t>
            </a:r>
            <a:r>
              <a:rPr lang="es-ES" sz="1600" b="1" cap="none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Alborán</a:t>
            </a:r>
            <a:r>
              <a:rPr lang="es-ES" sz="16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ES" sz="16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2013</a:t>
            </a:r>
            <a:endParaRPr lang="es-ES_tradnl" sz="16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8596" y="6143644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8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6386" name="Picture 2" descr="http://2.bp.blogspot.com/-7pY9-FHSpks/UH7Nl93k_RI/AAAAAAAAZxo/cFs31cUmU8Q/s1600/bbt_ASTIMA20110201_0189_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071546"/>
            <a:ext cx="6737761" cy="4320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>
          <a:xfrm rot="20315488">
            <a:off x="-6068" y="159155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  <a:t/>
            </a:r>
            <a:br>
              <a:rPr lang="es-ES_tradnl" sz="2400" dirty="0" smtClean="0">
                <a:solidFill>
                  <a:schemeClr val="bg2"/>
                </a:solidFill>
                <a:latin typeface="Aharoni" pitchFamily="2" charset="-79"/>
                <a:cs typeface="Aharoni" pitchFamily="2" charset="-79"/>
              </a:rPr>
            </a:br>
            <a:endParaRPr lang="es-ES_tradnl" sz="2400" dirty="0">
              <a:solidFill>
                <a:schemeClr val="bg2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6" name="Picture 2" descr="http://www.foto.pk/images/1702436dr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78000"/>
            <a:ext cx="3159000" cy="421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J:\HACER PPS\FONDITOS\1596216fondo-azul-niev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8" name="Picture 2" descr="J:\HACER PPS\FONDITOS\1596216fondo-azul-niev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5728"/>
            <a:ext cx="9168000" cy="6876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858016" y="6488668"/>
            <a:ext cx="1673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pc="150" dirty="0" err="1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tx2">
                    <a:lumMod val="50000"/>
                  </a:schemeClr>
                </a:solidFill>
                <a:latin typeface="Blackadder ITC" pitchFamily="82" charset="0"/>
              </a:rPr>
              <a:t>. Mari Tere</a:t>
            </a:r>
            <a:endParaRPr lang="es-ES" spc="150" dirty="0">
              <a:ln w="11430"/>
              <a:solidFill>
                <a:schemeClr val="tx2">
                  <a:lumMod val="5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1213</TotalTime>
  <Words>306</Words>
  <Application>Microsoft Office PowerPoint</Application>
  <PresentationFormat>Presentación en pantalla (4:3)</PresentationFormat>
  <Paragraphs>93</Paragraphs>
  <Slides>27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314</cp:revision>
  <dcterms:created xsi:type="dcterms:W3CDTF">2013-02-12T11:25:53Z</dcterms:created>
  <dcterms:modified xsi:type="dcterms:W3CDTF">2013-02-26T17:49:37Z</dcterms:modified>
</cp:coreProperties>
</file>