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88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81" r:id="rId16"/>
    <p:sldId id="282" r:id="rId17"/>
    <p:sldId id="283" r:id="rId18"/>
    <p:sldId id="284" r:id="rId19"/>
    <p:sldId id="268" r:id="rId20"/>
    <p:sldId id="269" r:id="rId21"/>
    <p:sldId id="270" r:id="rId22"/>
    <p:sldId id="271" r:id="rId23"/>
    <p:sldId id="272" r:id="rId24"/>
    <p:sldId id="285" r:id="rId25"/>
    <p:sldId id="286" r:id="rId26"/>
    <p:sldId id="287" r:id="rId27"/>
    <p:sldId id="273" r:id="rId28"/>
    <p:sldId id="274" r:id="rId29"/>
    <p:sldId id="275" r:id="rId30"/>
    <p:sldId id="276" r:id="rId31"/>
    <p:sldId id="277" r:id="rId32"/>
    <p:sldId id="278" r:id="rId33"/>
    <p:sldId id="289" r:id="rId3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ScUQ+bKCWJWUroRV3jwulA" hashData="ziRCAD2GXFoatg6whOkvnaFzNdE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99FF"/>
    <a:srgbClr val="FF3399"/>
    <a:srgbClr val="00FFCC"/>
    <a:srgbClr val="0000FF"/>
    <a:srgbClr val="00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0476" autoAdjust="0"/>
  </p:normalViewPr>
  <p:slideViewPr>
    <p:cSldViewPr>
      <p:cViewPr varScale="1">
        <p:scale>
          <a:sx n="44" d="100"/>
          <a:sy n="44" d="100"/>
        </p:scale>
        <p:origin x="-1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viewProps" Target="view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2F089-7D47-476D-BD73-C070AA689C09}" type="datetimeFigureOut">
              <a:rPr lang="en-US" smtClean="0"/>
              <a:pPr/>
              <a:t>10/3/2012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5F710-6022-4319-8617-3E8CA3553153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2F089-7D47-476D-BD73-C070AA689C09}" type="datetimeFigureOut">
              <a:rPr lang="en-US" smtClean="0"/>
              <a:pPr/>
              <a:t>10/3/2012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5F710-6022-4319-8617-3E8CA3553153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2F089-7D47-476D-BD73-C070AA689C09}" type="datetimeFigureOut">
              <a:rPr lang="en-US" smtClean="0"/>
              <a:pPr/>
              <a:t>10/3/2012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5F710-6022-4319-8617-3E8CA3553153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2F089-7D47-476D-BD73-C070AA689C09}" type="datetimeFigureOut">
              <a:rPr lang="en-US" smtClean="0"/>
              <a:pPr/>
              <a:t>10/3/2012</a:t>
            </a:fld>
            <a:endParaRPr lang="en-U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5F710-6022-4319-8617-3E8CA3553153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2F089-7D47-476D-BD73-C070AA689C09}" type="datetimeFigureOut">
              <a:rPr lang="en-US" smtClean="0"/>
              <a:pPr/>
              <a:t>10/3/2012</a:t>
            </a:fld>
            <a:endParaRPr lang="en-U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5F710-6022-4319-8617-3E8CA3553153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2F089-7D47-476D-BD73-C070AA689C09}" type="datetimeFigureOut">
              <a:rPr lang="en-US" smtClean="0"/>
              <a:pPr/>
              <a:t>10/3/2012</a:t>
            </a:fld>
            <a:endParaRPr lang="en-U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5F710-6022-4319-8617-3E8CA3553153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2F089-7D47-476D-BD73-C070AA689C09}" type="datetimeFigureOut">
              <a:rPr lang="en-US" smtClean="0"/>
              <a:pPr/>
              <a:t>10/3/2012</a:t>
            </a:fld>
            <a:endParaRPr lang="en-U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5F710-6022-4319-8617-3E8CA3553153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2F089-7D47-476D-BD73-C070AA689C09}" type="datetimeFigureOut">
              <a:rPr lang="en-US" smtClean="0"/>
              <a:pPr/>
              <a:t>10/3/2012</a:t>
            </a:fld>
            <a:endParaRPr lang="en-U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5F710-6022-4319-8617-3E8CA3553153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2F089-7D47-476D-BD73-C070AA689C09}" type="datetimeFigureOut">
              <a:rPr lang="en-US" smtClean="0"/>
              <a:pPr/>
              <a:t>10/3/2012</a:t>
            </a:fld>
            <a:endParaRPr lang="en-U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5F710-6022-4319-8617-3E8CA3553153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2F089-7D47-476D-BD73-C070AA689C09}" type="datetimeFigureOut">
              <a:rPr lang="en-US" smtClean="0"/>
              <a:pPr/>
              <a:t>10/3/2012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5F710-6022-4319-8617-3E8CA3553153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2F089-7D47-476D-BD73-C070AA689C09}" type="datetimeFigureOut">
              <a:rPr lang="en-US" smtClean="0"/>
              <a:pPr/>
              <a:t>10/3/2012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5F710-6022-4319-8617-3E8CA3553153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115759-282B-421B-8354-C7A39DCC6855}" type="datetimeFigureOut">
              <a:rPr lang="fr-FR"/>
              <a:pPr>
                <a:defRPr/>
              </a:pPr>
              <a:t>03/10/2012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45AC82-EDE5-4088-943B-4731822F974D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3CEB37-720E-491B-8A7F-51A088D88D90}" type="datetimeFigureOut">
              <a:rPr lang="fr-FR"/>
              <a:pPr>
                <a:defRPr/>
              </a:pPr>
              <a:t>03/10/2012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D9BD80-BF7A-410B-B8EE-3E60756631A3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D40A0C-BA2C-4F63-9561-9112414F8577}" type="datetimeFigureOut">
              <a:rPr lang="fr-FR"/>
              <a:pPr>
                <a:defRPr/>
              </a:pPr>
              <a:t>03/10/2012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70469F-78FB-449B-BCA8-ED0EE3B5B1FA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2CB78D-DAD2-4330-B0BF-C01DAC24FA05}" type="datetimeFigureOut">
              <a:rPr lang="fr-FR"/>
              <a:pPr>
                <a:defRPr/>
              </a:pPr>
              <a:t>03/10/2012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02CD9B-35F7-4B93-9D91-CFE311D2FC07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706BBC-C2CB-41E0-9F28-5AC1305F764B}" type="datetimeFigureOut">
              <a:rPr lang="fr-FR"/>
              <a:pPr>
                <a:defRPr/>
              </a:pPr>
              <a:t>03/10/2012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751AA5-2B9F-4B24-80DA-70B74438D5B2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F40D8C-D315-4C2E-9D79-D623EBF95EA9}" type="datetimeFigureOut">
              <a:rPr lang="fr-FR"/>
              <a:pPr>
                <a:defRPr/>
              </a:pPr>
              <a:t>03/10/2012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87DB53-8FA6-41CC-8DF2-53B11B3C50B0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C9A5A9-D719-4ABE-828D-9DF7D8A017ED}" type="datetimeFigureOut">
              <a:rPr lang="fr-FR"/>
              <a:pPr>
                <a:defRPr/>
              </a:pPr>
              <a:t>03/10/2012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7CA8A2-DEA1-40A2-AA60-4D909222B173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FBB842-F7F3-4FDE-9698-BEB5F94C673C}" type="datetimeFigureOut">
              <a:rPr lang="fr-FR"/>
              <a:pPr>
                <a:defRPr/>
              </a:pPr>
              <a:t>03/10/2012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67E4D0-514E-487E-A908-82A817DC7713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EA140E-C61F-4723-850D-EFE35739402E}" type="datetimeFigureOut">
              <a:rPr lang="fr-FR"/>
              <a:pPr>
                <a:defRPr/>
              </a:pPr>
              <a:t>03/10/2012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AC2C6E-AEED-4E25-BE67-D665D2B09544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5CB2DE-78D3-4AA2-B846-41A3A19C37C8}" type="datetimeFigureOut">
              <a:rPr lang="fr-FR"/>
              <a:pPr>
                <a:defRPr/>
              </a:pPr>
              <a:t>03/10/2012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A0F93F-877C-4F11-B3CC-DD2526855C41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505883-C59E-4B46-B679-637C99CC494F}" type="datetimeFigureOut">
              <a:rPr lang="fr-FR"/>
              <a:pPr>
                <a:defRPr/>
              </a:pPr>
              <a:t>03/10/2012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958265-2950-4724-B292-C241F35FF73E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05DF780-D388-4841-8CFF-6C7089F0544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62F089-7D47-476D-BD73-C070AA689C09}" type="datetimeFigureOut">
              <a:rPr lang="en-US" smtClean="0"/>
              <a:pPr/>
              <a:t>10/3/2012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15F710-6022-4319-8617-3E8CA3553153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AA2DE4D-025B-4578-A632-83BAC154BFBC}" type="datetimeFigureOut">
              <a:rPr lang="fr-FR"/>
              <a:pPr>
                <a:defRPr/>
              </a:pPr>
              <a:t>03/10/2012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047BD60-17B8-4BB8-8A2F-B9DD23988E6C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D141B0A-4797-41B2-B15C-0837DDCE6DE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4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23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5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://3.bp.blogspot.com/_KFwEe4Nws1Y/TR_3k2TGeeI/AAAAAAAADMo/vzh2mYCOIJA/s320/Pimienta%2B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34" y="1214422"/>
            <a:ext cx="4786348" cy="3509988"/>
          </a:xfrm>
          <a:prstGeom prst="rect">
            <a:avLst/>
          </a:prstGeom>
          <a:noFill/>
          <a:ln w="25400">
            <a:solidFill>
              <a:srgbClr val="00FFCC"/>
            </a:solidFill>
          </a:ln>
        </p:spPr>
      </p:pic>
      <p:sp>
        <p:nvSpPr>
          <p:cNvPr id="6" name="5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3508"/>
            </a:avLst>
          </a:prstGeom>
          <a:blipFill>
            <a:blip r:embed="rId4"/>
            <a:stretch>
              <a:fillRect/>
            </a:stretch>
          </a:blipFill>
          <a:ln>
            <a:solidFill>
              <a:srgbClr val="FF33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5643570" y="1714488"/>
            <a:ext cx="271464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Dúo Argentino</a:t>
            </a:r>
            <a:endParaRPr lang="en-US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5500694" y="2071678"/>
            <a:ext cx="32146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Fedra y Maximiliano</a:t>
            </a:r>
            <a:endParaRPr lang="en-US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5715008" y="3500438"/>
            <a:ext cx="27146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Como Somos</a:t>
            </a:r>
            <a:endParaRPr lang="en-U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6215074" y="3929066"/>
            <a:ext cx="164307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dirty="0" smtClean="0">
                <a:solidFill>
                  <a:schemeClr val="bg1"/>
                </a:solidFill>
                <a:latin typeface="Lucida Calligraphy" pitchFamily="66" charset="0"/>
              </a:rPr>
              <a:t>1969</a:t>
            </a:r>
            <a:endParaRPr lang="en-US" sz="14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7858148" y="5857892"/>
            <a:ext cx="857256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Roberto</a:t>
            </a:r>
            <a:endParaRPr lang="en-US" sz="1300" b="1" i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7786710" y="6072206"/>
            <a:ext cx="1071570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Lima-Perú</a:t>
            </a:r>
            <a:endParaRPr lang="en-US" sz="1300" b="1" i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" name="Picture 8" descr="PkRU.gif (9741 bytes)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429520" y="6000768"/>
            <a:ext cx="460362" cy="287727"/>
          </a:xfrm>
          <a:prstGeom prst="rect">
            <a:avLst/>
          </a:prstGeom>
          <a:noFill/>
        </p:spPr>
      </p:pic>
      <p:sp>
        <p:nvSpPr>
          <p:cNvPr id="14" name="Rectangle 5"/>
          <p:cNvSpPr>
            <a:spLocks noChangeArrowheads="1"/>
          </p:cNvSpPr>
          <p:nvPr/>
        </p:nvSpPr>
        <p:spPr bwMode="auto">
          <a:xfrm>
            <a:off x="3857620" y="6143644"/>
            <a:ext cx="1857388" cy="215899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 w="38100" cmpd="thickThin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ES" sz="11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Hacer clic para comenzar</a:t>
            </a:r>
          </a:p>
        </p:txBody>
      </p:sp>
      <p:pic>
        <p:nvPicPr>
          <p:cNvPr id="15" name="Picture 4" descr="http://3.bp.blogspot.com/_KFwEe4Nws1Y/TR_3k2TGeeI/AAAAAAAADMo/vzh2mYCOIJA/s320/Pimienta%2B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34" y="1214422"/>
            <a:ext cx="4786348" cy="3509988"/>
          </a:xfrm>
          <a:prstGeom prst="rect">
            <a:avLst/>
          </a:prstGeom>
          <a:noFill/>
          <a:ln w="25400">
            <a:solidFill>
              <a:srgbClr val="00FFCC"/>
            </a:solidFill>
          </a:ln>
        </p:spPr>
      </p:pic>
      <p:pic>
        <p:nvPicPr>
          <p:cNvPr id="16" name="Picture 4" descr="http://3.bp.blogspot.com/_KFwEe4Nws1Y/TR_3k2TGeeI/AAAAAAAADMo/vzh2mYCOIJA/s320/Pimienta%2B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34" y="1214422"/>
            <a:ext cx="4786348" cy="3509988"/>
          </a:xfrm>
          <a:prstGeom prst="rect">
            <a:avLst/>
          </a:prstGeom>
          <a:noFill/>
          <a:ln w="25400">
            <a:solidFill>
              <a:srgbClr val="00FFCC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5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0"/>
                            </p:stCondLst>
                            <p:childTnLst>
                              <p:par>
                                <p:cTn id="32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7600"/>
                            </p:stCondLst>
                            <p:childTnLst>
                              <p:par>
                                <p:cTn id="4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9400"/>
                            </p:stCondLst>
                            <p:childTnLst>
                              <p:par>
                                <p:cTn id="5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0400"/>
                            </p:stCondLst>
                            <p:childTnLst>
                              <p:par>
                                <p:cTn id="5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1400"/>
                            </p:stCondLst>
                            <p:childTnLst>
                              <p:par>
                                <p:cTn id="7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  <p:bldP spid="12" grpId="0"/>
      <p:bldP spid="1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://farm1.staticflickr.com/224/517184514_dbf316ccbd_z.jpg?zz=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572000" y="928670"/>
            <a:ext cx="42862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</a:t>
            </a:r>
            <a:r>
              <a:rPr lang="es-ES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omo se nos van los años</a:t>
            </a:r>
            <a:endParaRPr lang="en-US" sz="20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5000628" y="2000240"/>
            <a:ext cx="35004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</a:t>
            </a:r>
            <a:r>
              <a:rPr lang="es-ES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hora cuesta recordar</a:t>
            </a:r>
            <a:endParaRPr lang="es-ES" sz="20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4929190" y="3071810"/>
            <a:ext cx="364333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y tenemos mas edad</a:t>
            </a:r>
          </a:p>
        </p:txBody>
      </p:sp>
    </p:spTree>
  </p:cSld>
  <p:clrMapOvr>
    <a:masterClrMapping/>
  </p:clrMapOvr>
  <p:transition advClick="0" advTm="25000">
    <p:sndAc>
      <p:stSnd>
        <p:snd r:embed="rId2" name="fedra y maximiliano - como somo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7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7" name="Picture 5" descr="C:\Documents and Settings\Administrador\Escritorio\859146-1024x768-open-book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85720" y="642918"/>
            <a:ext cx="37147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ahora somos un cuaderno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285720" y="1357298"/>
            <a:ext cx="364333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de recuerdos arrugados</a:t>
            </a:r>
          </a:p>
        </p:txBody>
      </p:sp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http://www.definicionabc.com/wp-content/uploads/funera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2482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500166" y="1714488"/>
            <a:ext cx="43577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y</a:t>
            </a:r>
            <a:r>
              <a:rPr lang="es-E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nos vamos a un entierro</a:t>
            </a:r>
            <a:endParaRPr lang="en-US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4143372" y="2500306"/>
            <a:ext cx="38576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d</a:t>
            </a:r>
            <a:r>
              <a:rPr lang="es-E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 un amigo que tuvimos</a:t>
            </a:r>
            <a:endParaRPr lang="en-US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2428860" y="3429000"/>
            <a:ext cx="43577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d</a:t>
            </a:r>
            <a:r>
              <a:rPr lang="es-E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 un amigo que esta muerto</a:t>
            </a:r>
            <a:endParaRPr lang="en-US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1" descr="C:\Documents and Settings\Administrador\Escritorio\460906-1024x768-Modern-Family-modern-family-7554980-2560-192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214546" y="428604"/>
            <a:ext cx="51435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todos tenemos parientes, tenemos</a:t>
            </a:r>
          </a:p>
        </p:txBody>
      </p:sp>
    </p:spTree>
  </p:cSld>
  <p:clrMapOvr>
    <a:masterClrMapping/>
  </p:clrMapOvr>
  <p:transition advClick="0" advTm="5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1" descr="C:\Documents and Settings\Administrador\Escritorio\663117-1024x768-cr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928794" y="642918"/>
            <a:ext cx="521497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Todos por algo lloramos</a:t>
            </a:r>
          </a:p>
        </p:txBody>
      </p:sp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http://farm2.staticflickr.com/1374/570220095_0e4cae992e_z.jpg?zz=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22563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714480" y="714356"/>
            <a:ext cx="57864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Somos de una vida corta, sabemos</a:t>
            </a:r>
            <a:endParaRPr lang="en-US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Documents and Settings\Administrador\Escritorio\702352-1024x768-24X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285984" y="642918"/>
            <a:ext cx="450059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todos siempre nos buscamos</a:t>
            </a:r>
          </a:p>
        </p:txBody>
      </p:sp>
    </p:spTree>
  </p:cSld>
  <p:clrMapOvr>
    <a:masterClrMapping/>
  </p:clrMapOvr>
  <p:transition advClick="0" advTm="5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2" name="Picture 4" descr="http://farm3.staticflickr.com/2643/4026754962_01ec43fc0f_z.jpg?zz=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28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714348" y="571480"/>
            <a:ext cx="33575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Como se arruga la piel</a:t>
            </a:r>
            <a:endParaRPr lang="en-US" sz="2000" b="1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500034" y="1571612"/>
            <a:ext cx="38576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de nuestros seres queridos</a:t>
            </a:r>
          </a:p>
        </p:txBody>
      </p:sp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://farm5.staticflickr.com/4064/4296669207_389ac61e4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785786" y="714356"/>
            <a:ext cx="41434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Como por las bocas viejas</a:t>
            </a:r>
            <a:endParaRPr lang="en-US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1928794" y="1571612"/>
            <a:ext cx="38576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Se nos van yendo las venas</a:t>
            </a:r>
            <a:endParaRPr lang="en-US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Documents and Settings\Administrador\Escritorio\694445-1024x768-dandelio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142976" y="571480"/>
            <a:ext cx="40005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Menos palabras tenemos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2714612" y="1357298"/>
            <a:ext cx="364333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Somos menos inocentes</a:t>
            </a:r>
          </a:p>
        </p:txBody>
      </p:sp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1" descr="C:\Documents and Settings\Administrador\Escritorio\235967-1024x768-Victoria-cruziana-Riesenseerose-mit-Ina-1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643174" y="357166"/>
            <a:ext cx="38576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y como vamos creciendo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4071934" y="1000108"/>
            <a:ext cx="38576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para ser después la gente</a:t>
            </a:r>
            <a:endParaRPr lang="en-US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1" descr="C:\Documents and Settings\Administrador\Escritorio\818944-1024x768-Family-Smile-800X600-35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928794" y="500042"/>
            <a:ext cx="51435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todos tenemos parientes, tenemos</a:t>
            </a:r>
          </a:p>
        </p:txBody>
      </p:sp>
    </p:spTree>
  </p:cSld>
  <p:clrMapOvr>
    <a:masterClrMapping/>
  </p:clrMapOvr>
  <p:transition advClick="0" advTm="5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1" descr="C:\Documents and Settings\Administrador\Escritorio\881767-1024x768-72407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142976" y="1428736"/>
            <a:ext cx="37862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Todos por algo lloramos</a:t>
            </a:r>
          </a:p>
        </p:txBody>
      </p:sp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://puntomedionoticias.com/wp-content/uploads/2012/04/Mayores-300x22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571604" y="785794"/>
            <a:ext cx="57864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Somos de una vida corta, sabemos</a:t>
            </a:r>
            <a:endParaRPr lang="en-US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3" name="Picture 3" descr="C:\Documents and Settings\Administrador\Escritorio\210819-1024x768-0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357422" y="642918"/>
            <a:ext cx="450059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todos siempre nos buscamos</a:t>
            </a:r>
          </a:p>
        </p:txBody>
      </p:sp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1" descr="C:\Documents and Settings\Administrador\Escritorio\874457-1024x768-I-lean-against-the-win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285852" y="785794"/>
            <a:ext cx="37147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Como </a:t>
            </a:r>
            <a:r>
              <a:rPr lang="es-E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explicarnos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es-E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el viento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3929058" y="1714488"/>
            <a:ext cx="421484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que nos pega en este invierno</a:t>
            </a:r>
            <a:endParaRPr lang="en-US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advClick="0" advTm="5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1" descr="C:\Documents and Settings\Administrador\Escritorio\482115-1024x768-dead-girl-faceDES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857224" y="714356"/>
            <a:ext cx="39290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como explicarnos la muerte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3357554" y="1857364"/>
            <a:ext cx="407196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que llega y es un recuerdo</a:t>
            </a:r>
            <a:endParaRPr lang="en-US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 descr="http://farm4.staticflickr.com/3039/2812902262_240f447639_z.jpg?zz=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000232" y="642918"/>
            <a:ext cx="33575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Somos como barrilete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3500430" y="1500174"/>
            <a:ext cx="45720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Que vuela y se rompe en flecos</a:t>
            </a:r>
            <a:endParaRPr lang="en-US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advClick="0" advTm="5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" descr="C:\Documents and Settings\Administrador\Escritorio\940613-1024x768-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0898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571736" y="642918"/>
            <a:ext cx="407196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Somos como la tristeza</a:t>
            </a:r>
          </a:p>
        </p:txBody>
      </p:sp>
    </p:spTree>
  </p:cSld>
  <p:clrMapOvr>
    <a:masterClrMapping/>
  </p:clrMapOvr>
  <p:transition advClick="0" advTm="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1" descr="C:\Documents and Settings\Administrador\Escritorio\940865-1024x768-Colors-of-Fal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786050" y="500042"/>
            <a:ext cx="407196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que llega otoño y nos deja</a:t>
            </a:r>
            <a:endParaRPr lang="en-US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advClick="0" advTm="5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 descr="C:\Documents and Settings\Administrador\Escritorio\984729-1024x768-family---richard-ramse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071670" y="428604"/>
            <a:ext cx="51435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todos tenemos parientes, tenemos</a:t>
            </a:r>
          </a:p>
        </p:txBody>
      </p:sp>
    </p:spTree>
  </p:cSld>
  <p:clrMapOvr>
    <a:masterClrMapping/>
  </p:clrMapOvr>
  <p:transition advClick="0" advTm="5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" descr="C:\Documents and Settings\Administrador\Escritorio\558186-1024x768-Photobucket-pams--moudy--goca--woman_larg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928794" y="571480"/>
            <a:ext cx="521497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Todos por algo lloramos</a:t>
            </a:r>
          </a:p>
        </p:txBody>
      </p:sp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 descr="C:\Documents and Settings\Administrador\Escritorio\516465-1024x768-1290788373SQRyKWC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571604" y="571480"/>
            <a:ext cx="57864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Somos de una vida corta, sabemos</a:t>
            </a:r>
            <a:endParaRPr lang="en-US" sz="2000" b="1" dirty="0" smtClean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advClick="0" advTm="5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 descr="C:\Documents and Settings\Administrador\Escritorio\448521-1024x768-12842261553332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214546" y="857232"/>
            <a:ext cx="47863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Todos siempre nos buscamos</a:t>
            </a:r>
          </a:p>
        </p:txBody>
      </p:sp>
    </p:spTree>
  </p:cSld>
  <p:clrMapOvr>
    <a:masterClrMapping/>
  </p:clrMapOvr>
  <p:transition advClick="0" advTm="4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 descr="C:\Documents and Settings\Administrador\Escritorio\862841-1024x768-I-Love-You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428728" y="1000108"/>
            <a:ext cx="35004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Amamos……</a:t>
            </a:r>
          </a:p>
        </p:txBody>
      </p:sp>
    </p:spTree>
  </p:cSld>
  <p:clrMapOvr>
    <a:masterClrMapping/>
  </p:clrMapOvr>
  <p:transition advClick="0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1" descr="C:\Documents and Settings\Administrador\Escritorio\821793-1024x768-Catastrophe_by_lilcatt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5143504" y="1071546"/>
            <a:ext cx="31432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Lloramos... </a:t>
            </a:r>
          </a:p>
        </p:txBody>
      </p:sp>
    </p:spTree>
  </p:cSld>
  <p:clrMapOvr>
    <a:masterClrMapping/>
  </p:clrMapOvr>
  <p:transition advClick="0" advTm="2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3" name="Picture 1" descr="C:\Documents and Settings\Administrador\Escritorio\588886-1024x768-Ready-to-figh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643174" y="714356"/>
            <a:ext cx="40719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peleamos...</a:t>
            </a:r>
          </a:p>
        </p:txBody>
      </p:sp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" name="Picture 1" descr="C:\Documents and Settings\Administrador\Escritorio\601340-1024x768-wait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357554" y="714356"/>
            <a:ext cx="30003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sabemos...</a:t>
            </a:r>
          </a:p>
        </p:txBody>
      </p:sp>
      <p:sp>
        <p:nvSpPr>
          <p:cNvPr id="4" name="Text Box 7"/>
          <p:cNvSpPr txBox="1">
            <a:spLocks noChangeArrowheads="1"/>
          </p:cNvSpPr>
          <p:nvPr/>
        </p:nvSpPr>
        <p:spPr bwMode="auto">
          <a:xfrm>
            <a:off x="7858148" y="6215082"/>
            <a:ext cx="871531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s-E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Roberto</a:t>
            </a:r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56" presetClass="entr" presetSubtype="0" fill="hold" grpId="0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2" descr="http://blackgemrecords.com/gallery/d/6639-12/fredaymaximilian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0"/>
            <a:ext cx="6858000" cy="6858000"/>
          </a:xfrm>
          <a:prstGeom prst="rect">
            <a:avLst/>
          </a:prstGeom>
          <a:noFill/>
        </p:spPr>
      </p:pic>
      <p:sp>
        <p:nvSpPr>
          <p:cNvPr id="4" name="Text Box 7"/>
          <p:cNvSpPr txBox="1">
            <a:spLocks noChangeArrowheads="1"/>
          </p:cNvSpPr>
          <p:nvPr/>
        </p:nvSpPr>
        <p:spPr bwMode="auto">
          <a:xfrm>
            <a:off x="8001024" y="6215082"/>
            <a:ext cx="871531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s-E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Roberto</a:t>
            </a:r>
          </a:p>
        </p:txBody>
      </p:sp>
    </p:spTree>
  </p:cSld>
  <p:clrMapOvr>
    <a:masterClrMapping/>
  </p:clrMapOvr>
  <p:transition spd="med" advClick="0" advTm="5000">
    <p:checker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n-U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ctr">
          <a:defRPr sz="2000" b="1" dirty="0" smtClean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omic Sans MS" pitchFamily="66" charset="0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110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614</TotalTime>
  <Words>256</Words>
  <Application>Microsoft Office PowerPoint</Application>
  <PresentationFormat>Presentación en pantalla (4:3)</PresentationFormat>
  <Paragraphs>77</Paragraphs>
  <Slides>31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31</vt:i4>
      </vt:variant>
    </vt:vector>
  </HeadingPairs>
  <TitlesOfParts>
    <vt:vector size="34" baseType="lpstr">
      <vt:lpstr>Tema de Office</vt:lpstr>
      <vt:lpstr>110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Roberto</dc:creator>
  <cp:lastModifiedBy>Roberto</cp:lastModifiedBy>
  <cp:revision>66</cp:revision>
  <dcterms:created xsi:type="dcterms:W3CDTF">2012-06-04T04:59:13Z</dcterms:created>
  <dcterms:modified xsi:type="dcterms:W3CDTF">2012-10-04T03:32:19Z</dcterms:modified>
</cp:coreProperties>
</file>