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62" r:id="rId3"/>
    <p:sldId id="257" r:id="rId4"/>
    <p:sldId id="258" r:id="rId5"/>
    <p:sldId id="265" r:id="rId6"/>
    <p:sldId id="268" r:id="rId7"/>
    <p:sldId id="267" r:id="rId8"/>
    <p:sldId id="266" r:id="rId9"/>
    <p:sldId id="269" r:id="rId10"/>
    <p:sldId id="273" r:id="rId11"/>
    <p:sldId id="285" r:id="rId12"/>
    <p:sldId id="286" r:id="rId13"/>
    <p:sldId id="282" r:id="rId14"/>
    <p:sldId id="287" r:id="rId15"/>
    <p:sldId id="283" r:id="rId16"/>
    <p:sldId id="284" r:id="rId17"/>
    <p:sldId id="306" r:id="rId18"/>
    <p:sldId id="290" r:id="rId19"/>
    <p:sldId id="291" r:id="rId20"/>
    <p:sldId id="292" r:id="rId21"/>
    <p:sldId id="293" r:id="rId22"/>
    <p:sldId id="294" r:id="rId23"/>
    <p:sldId id="297" r:id="rId24"/>
    <p:sldId id="307" r:id="rId25"/>
    <p:sldId id="308" r:id="rId26"/>
    <p:sldId id="302" r:id="rId27"/>
    <p:sldId id="309" r:id="rId28"/>
    <p:sldId id="310" r:id="rId2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u8kfH/EnOxkP3grnOYe5Q==" hashData="Gvpc4jTCiT76M9xVlBUt4UnCh9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7ACB"/>
    <a:srgbClr val="D3595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4C3C7B-0D0D-4EDF-9588-A9CE80F8FB2D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4BF2A-DFE5-4F18-80FE-8C14F39828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4BF2A-DFE5-4F18-80FE-8C14F39828CE}" type="slidenum">
              <a:rPr lang="es-ES_tradnl" smtClean="0"/>
              <a:pPr/>
              <a:t>5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C567EC-BEF5-4956-A410-9CAF758127E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07329-C097-49F3-880A-AF3121DFDBFB}" type="datetimeFigureOut">
              <a:rPr lang="es-ES_tradnl" smtClean="0"/>
              <a:pPr/>
              <a:t>19/11/2012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FFF14-57A8-447D-87AE-FC1F10DB01CB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362365-DD28-4708-861A-7C0DE56089E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://lh5.ggpht.com/_nVeIKqRuiso/S4IiEoqUIRI/AAAAAAAADJU/picheb4Cmok/s1600-h/1%20-patatitasylimones%20(22)%5b2%5d.jpg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lh3.ggpht.com/_nVeIKqRuiso/S4IhkyFdixI/AAAAAAAADIU/AKikiBtYTH8/s1600-h/1%20-patatitasylimones%20(12)%5b2%5d.jpg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hyperlink" Target="http://www.fotosimagenes.net/wp-content/uploads/2012/10/sonrisa-perfect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8662" y="1600200"/>
            <a:ext cx="7758138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3074" name="Picture 2" descr="J:\HACER PPS\PUESTAS DE SOL\carmona_0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00042"/>
            <a:ext cx="8490120" cy="56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J:\HACER PPS\PAREJAS\3LGWKACABE9LVQCAE08IF0CA898YRQCA26AIAJCA4F8U5OCAYU035WCA8VGH8ECAA03AXKCA6BRAAZCAZ71IETCAEOE132CAPTYU61CAUR0XHUCAZT7CB2CA27AU83CA8R2VQWCAHQM6STCAKTS5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2786058"/>
            <a:ext cx="3476433" cy="298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77594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3214678" y="5572140"/>
            <a:ext cx="32335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Edwardian Script ITC" pitchFamily="66" charset="0"/>
              </a:rPr>
              <a:t>Aquí me tienes</a:t>
            </a:r>
            <a:endParaRPr lang="es-ES_tradnl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3558" name="Picture 6" descr="1 -patatitasylimones (22)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14290"/>
            <a:ext cx="2567999" cy="38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428596" y="6072206"/>
            <a:ext cx="241604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sz="2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5000">
    <p:fade/>
    <p:sndAc>
      <p:stSnd>
        <p:snd r:embed="rId2" name="Arrebato (Final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PAREJAS\2zsso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428604"/>
            <a:ext cx="7202937" cy="49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071538" y="5143512"/>
            <a:ext cx="75009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chemeClr val="tx2">
                    <a:lumMod val="20000"/>
                    <a:lumOff val="80000"/>
                  </a:schemeClr>
                </a:solidFill>
                <a:latin typeface="Edwardian Script ITC" pitchFamily="66" charset="0"/>
              </a:rPr>
              <a:t>Aquí me tienes, besando tus heridas,</a:t>
            </a:r>
            <a:br>
              <a:rPr lang="es-ES" sz="4000" dirty="0">
                <a:solidFill>
                  <a:schemeClr val="tx2">
                    <a:lumMod val="20000"/>
                    <a:lumOff val="80000"/>
                  </a:schemeClr>
                </a:solidFill>
                <a:latin typeface="Edwardian Script ITC" pitchFamily="66" charset="0"/>
              </a:rPr>
            </a:br>
            <a:r>
              <a:rPr lang="es-ES" sz="4000" dirty="0">
                <a:solidFill>
                  <a:schemeClr val="tx2">
                    <a:lumMod val="20000"/>
                    <a:lumOff val="80000"/>
                  </a:schemeClr>
                </a:solidFill>
                <a:latin typeface="Edwardian Script ITC" pitchFamily="66" charset="0"/>
              </a:rPr>
              <a:t>tan tuyas como mías porque a mí también me duelen.</a:t>
            </a:r>
            <a:endParaRPr lang="es-ES_tradnl" sz="4000" dirty="0">
              <a:solidFill>
                <a:schemeClr val="tx2">
                  <a:lumMod val="20000"/>
                  <a:lumOff val="80000"/>
                </a:schemeClr>
              </a:solidFill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929322" y="214290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J:\HACER PPS\PUESTAS DE SOL\carmona_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0328738" cy="6876000"/>
          </a:xfrm>
          <a:prstGeom prst="rect">
            <a:avLst/>
          </a:prstGeom>
          <a:noFill/>
        </p:spPr>
      </p:pic>
      <p:pic>
        <p:nvPicPr>
          <p:cNvPr id="4099" name="Picture 3" descr="J:\HACER PPS\CHICAS\noszok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785794"/>
            <a:ext cx="4271648" cy="457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57192" y="5357826"/>
            <a:ext cx="8286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chemeClr val="bg2"/>
                </a:solidFill>
                <a:latin typeface="Edwardian Script ITC" pitchFamily="66" charset="0"/>
              </a:rPr>
              <a:t>Aquí me tienes, buscando esa mirada, esa palabra,</a:t>
            </a:r>
            <a:br>
              <a:rPr lang="es-ES" sz="4000" dirty="0">
                <a:solidFill>
                  <a:schemeClr val="bg2"/>
                </a:solidFill>
                <a:latin typeface="Edwardian Script ITC" pitchFamily="66" charset="0"/>
              </a:rPr>
            </a:br>
            <a:r>
              <a:rPr lang="es-ES" sz="4000" dirty="0">
                <a:solidFill>
                  <a:schemeClr val="bg2"/>
                </a:solidFill>
                <a:latin typeface="Edwardian Script ITC" pitchFamily="66" charset="0"/>
              </a:rPr>
              <a:t>que aunque sólo sea un poquito pero algo te consuele.</a:t>
            </a:r>
            <a:endParaRPr lang="es-ES_tradnl" sz="4000" dirty="0">
              <a:solidFill>
                <a:schemeClr val="bg2"/>
              </a:solidFill>
              <a:latin typeface="Edwardian Script ITC" pitchFamily="66" charset="0"/>
            </a:endParaRPr>
          </a:p>
        </p:txBody>
      </p:sp>
      <p:pic>
        <p:nvPicPr>
          <p:cNvPr id="4100" name="Picture 4" descr="J:\HACER PPS\PUESTAS DE SOL\slide0006_image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4" descr="J:\HACER PPS\PUESTAS DE SOL\slide0006_image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000" y="142852"/>
            <a:ext cx="9168000" cy="6876000"/>
          </a:xfrm>
          <a:prstGeom prst="rect">
            <a:avLst/>
          </a:prstGeom>
          <a:noFill/>
        </p:spPr>
      </p:pic>
      <p:pic>
        <p:nvPicPr>
          <p:cNvPr id="9" name="Picture 4" descr="J:\HACER PPS\PUESTAS DE SOL\slide0006_image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166"/>
            <a:ext cx="9168000" cy="6876000"/>
          </a:xfrm>
          <a:prstGeom prst="rect">
            <a:avLst/>
          </a:prstGeom>
          <a:noFill/>
        </p:spPr>
      </p:pic>
      <p:pic>
        <p:nvPicPr>
          <p:cNvPr id="10" name="Picture 4" descr="J:\HACER PPS\PUESTAS DE SOL\slide0006_image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0042"/>
            <a:ext cx="9168000" cy="6876000"/>
          </a:xfrm>
          <a:prstGeom prst="rect">
            <a:avLst/>
          </a:prstGeom>
          <a:noFill/>
        </p:spPr>
      </p:pic>
      <p:pic>
        <p:nvPicPr>
          <p:cNvPr id="21505" name="Picture 1" descr="J:\HACER PPS\CHICOS\2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500042"/>
            <a:ext cx="4617820" cy="597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428596" y="6286520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J:\HACER PPS\FONDITOS\atardecer_tropical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8" descr="J:\HACER PPS\CHICAS\noszurk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1674000"/>
            <a:ext cx="3062920" cy="5184000"/>
          </a:xfrm>
          <a:prstGeom prst="rect">
            <a:avLst/>
          </a:prstGeom>
          <a:noFill/>
        </p:spPr>
      </p:pic>
      <p:pic>
        <p:nvPicPr>
          <p:cNvPr id="6" name="Picture 7" descr="http://www.mascotas.org/wp-content/uploads/perros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4374000"/>
            <a:ext cx="2499629" cy="248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500034" y="214290"/>
            <a:ext cx="7143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rgbClr val="FFFF00"/>
                </a:solidFill>
                <a:latin typeface="Edwardian Script ITC" pitchFamily="66" charset="0"/>
              </a:rPr>
              <a:t>Aquí me tienes, como un perro centinela,</a:t>
            </a:r>
            <a:br>
              <a:rPr lang="es-ES_tradnl" sz="4000" dirty="0" smtClean="0">
                <a:solidFill>
                  <a:srgbClr val="FFFF00"/>
                </a:solidFill>
                <a:latin typeface="Edwardian Script ITC" pitchFamily="66" charset="0"/>
              </a:rPr>
            </a:br>
            <a:r>
              <a:rPr lang="es-ES_tradnl" sz="4000" dirty="0" smtClean="0">
                <a:solidFill>
                  <a:srgbClr val="FFFF00"/>
                </a:solidFill>
                <a:latin typeface="Edwardian Script ITC" pitchFamily="66" charset="0"/>
              </a:rPr>
              <a:t>siempre a la verita tuya, a tu lado y nunca enfrente</a:t>
            </a:r>
            <a:endParaRPr lang="es-ES_tradnl" sz="4000" dirty="0"/>
          </a:p>
        </p:txBody>
      </p:sp>
      <p:sp>
        <p:nvSpPr>
          <p:cNvPr id="9" name="8 Rectángulo"/>
          <p:cNvSpPr/>
          <p:nvPr/>
        </p:nvSpPr>
        <p:spPr>
          <a:xfrm>
            <a:off x="0" y="3286124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3" name="Picture 1" descr="J:\HACER PPS\FONDITOS\El_paraiso_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5015" cy="70723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428604"/>
            <a:ext cx="77867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aquí me tienes, sonriendo cuando pienso en los idiotas </a:t>
            </a:r>
            <a:b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que quisieron separarnos y estaremos juntos siempre... 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22530" name="Picture 2" descr="J:\HACER PPS\PAREJAS\3342632079_d486f6c7a3_z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3071810"/>
            <a:ext cx="6191250" cy="41148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00034" y="6215082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3554" name="Picture 2" descr="J:\HACER PPS\PAREJAS\fmuhp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-54000"/>
            <a:ext cx="6407258" cy="69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286248" y="5857892"/>
            <a:ext cx="32848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Siempre...,   siempre.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6286520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J:\HACER PPS\PUESTAS DE SOL\slide0002_image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52"/>
            <a:ext cx="9936000" cy="7452000"/>
          </a:xfrm>
          <a:prstGeom prst="rect">
            <a:avLst/>
          </a:prstGeom>
          <a:noFill/>
        </p:spPr>
      </p:pic>
      <p:pic>
        <p:nvPicPr>
          <p:cNvPr id="21506" name="Picture 2" descr="J:\HACER PPS\PAREJAS\2012041377rachel-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682000"/>
            <a:ext cx="5011200" cy="417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596" y="285728"/>
            <a:ext cx="81439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Así que sécate esas lágrimas y agárrate fuerte a mi brazo,</a:t>
            </a:r>
            <a:b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tú no te asustes de los vientos que yo te espanto a los diablos,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2928934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Paisajes Tristes 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6000"/>
            <a:ext cx="9312000" cy="6984000"/>
          </a:xfrm>
          <a:prstGeom prst="rect">
            <a:avLst/>
          </a:prstGeom>
          <a:noFill/>
        </p:spPr>
      </p:pic>
      <p:pic>
        <p:nvPicPr>
          <p:cNvPr id="24580" name="Picture 4" descr="https://sites.google.com/site/bfgimages/274tris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214554"/>
            <a:ext cx="3867150" cy="34004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5534561"/>
            <a:ext cx="80010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que tus dolores son los míos, que tu alegría es mi alegría,</a:t>
            </a:r>
            <a:b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que lloraré cuando tú llores y sonreiré cuando sonrías.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4098" name="Picture 2" descr="http://ivymika.files.wordpress.com/2012/07/chica-sonriend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714356"/>
            <a:ext cx="2752725" cy="305752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71472" y="214290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6626" name="Picture 2" descr="http://www.ensegundos.net/wp-content/uploads/2012/06/mujer-sonriendo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" y="0"/>
            <a:ext cx="10328746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6215082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ocuments\NUEVAS REBAJAR\wallpaper-fullhd-arboles-en-el-bosqu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91700" cy="6858000"/>
          </a:xfrm>
          <a:prstGeom prst="rect">
            <a:avLst/>
          </a:prstGeom>
          <a:noFill/>
        </p:spPr>
      </p:pic>
      <p:pic>
        <p:nvPicPr>
          <p:cNvPr id="5" name="Picture 2" descr="C:\Users\abuelitos\Documents\NUEVAS REBAJAR\wallpaper-fullhd-arboles-en-el-bosqu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91700" cy="6858000"/>
          </a:xfrm>
          <a:prstGeom prst="rect">
            <a:avLst/>
          </a:prstGeom>
          <a:noFill/>
        </p:spPr>
      </p:pic>
      <p:pic>
        <p:nvPicPr>
          <p:cNvPr id="6" name="Picture 2" descr="C:\Users\abuelitos\Documents\NUEVAS REBAJAR\wallpaper-fullhd-arboles-en-el-bosqu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791700" cy="6858000"/>
          </a:xfrm>
          <a:prstGeom prst="rect">
            <a:avLst/>
          </a:prstGeom>
          <a:noFill/>
        </p:spPr>
      </p:pic>
      <p:pic>
        <p:nvPicPr>
          <p:cNvPr id="13315" name="Picture 3" descr="J:\HACER PPS\CHICOS\Ben_Barnes_00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57166"/>
            <a:ext cx="2858219" cy="42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858016" y="6072206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ocuments\NUEVAS REBAJAR\paisajes-romanticos-del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91700" cy="6858000"/>
          </a:xfrm>
          <a:prstGeom prst="rect">
            <a:avLst/>
          </a:prstGeom>
          <a:noFill/>
        </p:spPr>
      </p:pic>
      <p:pic>
        <p:nvPicPr>
          <p:cNvPr id="5" name="Picture 2" descr="C:\Users\abuelitos\Documents\NUEVAS REBAJAR\paisajes-romanticos-del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791700" cy="6858000"/>
          </a:xfrm>
          <a:prstGeom prst="rect">
            <a:avLst/>
          </a:prstGeom>
          <a:noFill/>
        </p:spPr>
      </p:pic>
      <p:pic>
        <p:nvPicPr>
          <p:cNvPr id="6" name="Picture 2" descr="C:\Users\abuelitos\Documents\NUEVAS REBAJAR\paisajes-romanticos-del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91700" cy="6858000"/>
          </a:xfrm>
          <a:prstGeom prst="rect">
            <a:avLst/>
          </a:prstGeom>
          <a:noFill/>
        </p:spPr>
      </p:pic>
      <p:pic>
        <p:nvPicPr>
          <p:cNvPr id="6146" name="Picture 2" descr="J:\HACER PPS\CHICAS\961634fn0q60ji2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928670"/>
            <a:ext cx="3044902" cy="42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57224" y="6143644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NUEVAS REBAJAR\foto-el-agua-fluyend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0"/>
            <a:ext cx="950125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Aquí me tienes,</a:t>
            </a:r>
          </a:p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 buscando primaveras que coser en tu almohada, </a:t>
            </a:r>
            <a:b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que con flores siempre sueñen, </a:t>
            </a:r>
          </a:p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aquí me tienes,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4099" name="Picture 3" descr="J:\HACER PPS\CHICAS\22926_modeloconmanto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285860"/>
            <a:ext cx="4302649" cy="33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786314" y="5572140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noche romant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5072074"/>
            <a:ext cx="8572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el tiempo va pasando y va pasando, y yo sigo aquí contigo</a:t>
            </a:r>
            <a:b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siempre de ti pendiente, siempre…. siempre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143636" y="285728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ocuments\NUEVAS REBAJAR\wallpaper-el-sol-iluminando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642966"/>
            <a:ext cx="9791700" cy="78295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5000636"/>
            <a:ext cx="83582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Así que sécate esas lágrimas y agárrate fuerte a mi brazo,</a:t>
            </a:r>
            <a:b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tú no te asustes de los vientos que yo te espanto a los diablos,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2050" name="Picture 2" descr="J:\HACER PPS\PAREJAS\slide0045_image05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429000"/>
            <a:ext cx="775754" cy="136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6488668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ocuments\NUEVAS REBAJAR\wallpaper-agua-corriendo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28652"/>
            <a:ext cx="9791700" cy="78295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0"/>
            <a:ext cx="87868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rgbClr val="FFFF00"/>
                </a:solidFill>
                <a:latin typeface="Edwardian Script ITC" pitchFamily="66" charset="0"/>
              </a:rPr>
              <a:t>que tus dolores son los míos, que tu alegría es mi alegría,</a:t>
            </a:r>
            <a:br>
              <a:rPr lang="es-ES_tradnl" sz="4000" dirty="0" smtClean="0">
                <a:solidFill>
                  <a:srgbClr val="FFFF00"/>
                </a:solidFill>
                <a:latin typeface="Edwardian Script ITC" pitchFamily="66" charset="0"/>
              </a:rPr>
            </a:br>
            <a:r>
              <a:rPr lang="es-ES_tradnl" sz="4000" dirty="0" smtClean="0">
                <a:solidFill>
                  <a:srgbClr val="FFFF00"/>
                </a:solidFill>
                <a:latin typeface="Edwardian Script ITC" pitchFamily="66" charset="0"/>
              </a:rPr>
              <a:t>que lloraré cuando tú llores y sonreiré cuando sonrías.</a:t>
            </a:r>
            <a:endParaRPr lang="es-ES_tradnl" sz="4000" dirty="0">
              <a:solidFill>
                <a:srgbClr val="FFFF00"/>
              </a:solidFill>
              <a:latin typeface="Edwardian Script ITC" pitchFamily="66" charset="0"/>
            </a:endParaRPr>
          </a:p>
        </p:txBody>
      </p:sp>
      <p:pic>
        <p:nvPicPr>
          <p:cNvPr id="4" name="Picture 2" descr="J:\HACER PPS\CHICAS\90178c75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3643314"/>
            <a:ext cx="4124325" cy="3619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7158" y="6215082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www.fondosypantallas.com/wp-content/uploads/2012/02/arboles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861" cy="6912000"/>
          </a:xfrm>
          <a:prstGeom prst="rect">
            <a:avLst/>
          </a:prstGeom>
          <a:noFill/>
        </p:spPr>
      </p:pic>
      <p:pic>
        <p:nvPicPr>
          <p:cNvPr id="5" name="Picture 2" descr="http://4.bp.blogspot.com/-zq7eTrLzm50/T38v3-J8yjI/AAAAAAAADO4/QnCY4DfCWYM/s1600/Centinela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3969000" cy="52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J:\HACER PPS\PAREJAS\luna-nueva-segundo-trailer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000240"/>
            <a:ext cx="2244157" cy="270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786578" y="5214950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ocuments\NUEVAS REBAJAR\foto-camin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-485775"/>
            <a:ext cx="9791700" cy="7829550"/>
          </a:xfrm>
          <a:prstGeom prst="rect">
            <a:avLst/>
          </a:prstGeom>
          <a:noFill/>
        </p:spPr>
      </p:pic>
      <p:pic>
        <p:nvPicPr>
          <p:cNvPr id="5" name="Picture 2" descr="J:\HACER PPS\PAREJAS\viejitos-caminand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857628"/>
            <a:ext cx="6272000" cy="352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ANIMALES EN MOVIMIENTO\slide0005_image03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571876"/>
            <a:ext cx="2784000" cy="2088000"/>
          </a:xfrm>
          <a:prstGeom prst="rect">
            <a:avLst/>
          </a:prstGeom>
          <a:noFill/>
        </p:spPr>
      </p:pic>
      <p:pic>
        <p:nvPicPr>
          <p:cNvPr id="1027" name="Picture 3" descr="J:\HACER PPS\ANIMALES EN MOVIMIENTO\Aves_volando_9hu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1428736"/>
            <a:ext cx="5468350" cy="108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714612" y="6488668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/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ocuments\NUEVAS REBAJAR\5-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785794"/>
            <a:ext cx="5334000" cy="5334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571472" y="6000768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ocuments\NUEVAS REBAJAR\wallpaper-arbol-sobr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56000"/>
          </a:xfrm>
          <a:prstGeom prst="rect">
            <a:avLst/>
          </a:prstGeom>
          <a:noFill/>
        </p:spPr>
      </p:pic>
      <p:pic>
        <p:nvPicPr>
          <p:cNvPr id="8195" name="Picture 3" descr="C:\Users\abuelitos\Documents\NUEVAS REBAJAR\imagesCAY50QC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571876"/>
            <a:ext cx="4852078" cy="302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54" y="357166"/>
            <a:ext cx="83582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Edwardian Script ITC" pitchFamily="66" charset="0"/>
              </a:rPr>
              <a:t>Ven y refúgiate conmigo en las paredes de este abrazo</a:t>
            </a:r>
            <a:br>
              <a:rPr lang="es-ES" sz="40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Edwardian Script ITC" pitchFamily="66" charset="0"/>
              </a:rPr>
              <a:t>y ya verás como este frío poco a poco va pasando.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85720" y="6286520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/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7" name="Picture 3" descr="J:\HACER PPS\FONDITOS\fon_paisajess_0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3" descr="J:\HACER PPS\FONDITOS\fon_paisajess_0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214338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3" descr="J:\HACER PPS\FONDITOS\fon_paisajess_0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428604"/>
            <a:ext cx="82153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latin typeface="Edwardian Script ITC" pitchFamily="66" charset="0"/>
              </a:rPr>
              <a:t>Así que sécate las lágrimas y agárrate fuerte a mi brazo,</a:t>
            </a:r>
            <a:br>
              <a:rPr lang="es-ES" sz="40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" sz="4000" dirty="0" smtClean="0">
                <a:solidFill>
                  <a:schemeClr val="bg1"/>
                </a:solidFill>
                <a:latin typeface="Edwardian Script ITC" pitchFamily="66" charset="0"/>
              </a:rPr>
              <a:t>y no te asustes de los vientos que yo te espanto a los diablos.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pic>
        <p:nvPicPr>
          <p:cNvPr id="9" name="Picture 3" descr="J:\HACER PPS\FONDITOS\fon_paisajess_05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9753600" cy="73152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57158" y="6286520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3.bp.blogspot.com/-wxW6M-oZs7E/TZJIF7h70FI/AAAAAAAAB7g/2o7SC2GVLQM/s1600/fondo%2Bromanti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9718535" cy="6912000"/>
          </a:xfrm>
          <a:prstGeom prst="rect">
            <a:avLst/>
          </a:prstGeom>
          <a:noFill/>
        </p:spPr>
      </p:pic>
      <p:pic>
        <p:nvPicPr>
          <p:cNvPr id="6" name="Picture 4" descr="1 -patatitasylimones (12)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1428736"/>
            <a:ext cx="4800600" cy="3609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214414" y="5286388"/>
            <a:ext cx="7572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4000" dirty="0">
              <a:latin typeface="Edwardian Script ITC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71506" y="0"/>
            <a:ext cx="80724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latin typeface="Edwardian Script ITC" pitchFamily="66" charset="0"/>
              </a:rPr>
              <a:t>que tus dolores son los míos, que tu alegría es mi alegría,</a:t>
            </a:r>
            <a:br>
              <a:rPr lang="es-ES_tradnl" sz="4000" dirty="0" smtClean="0">
                <a:latin typeface="Edwardian Script ITC" pitchFamily="66" charset="0"/>
              </a:rPr>
            </a:br>
            <a:r>
              <a:rPr lang="es-ES_tradnl" sz="4000" dirty="0" smtClean="0">
                <a:latin typeface="Edwardian Script ITC" pitchFamily="66" charset="0"/>
              </a:rPr>
              <a:t>que lloraré cuando tú llores y sonreiré cuando sonrías.</a:t>
            </a:r>
            <a:endParaRPr lang="es-ES_tradnl" sz="4000" dirty="0">
              <a:latin typeface="Edwardian Script ITC" pitchFamily="66" charset="0"/>
            </a:endParaRPr>
          </a:p>
        </p:txBody>
      </p:sp>
      <p:pic>
        <p:nvPicPr>
          <p:cNvPr id="4" name="Picture 2" descr="J:\HACER PPS\CHICAS\311095_266401040073482_2103196169_n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500694" y="3654000"/>
            <a:ext cx="3943338" cy="320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28" name="Picture 4" descr="J:\HACER PPS\CHICAS\22926_soniandoenpurpura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42974" y="2786058"/>
            <a:ext cx="3762375" cy="42862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214282" y="3929066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FONDITOS\fon_paisajess_0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214338"/>
            <a:ext cx="9753600" cy="7315200"/>
          </a:xfrm>
          <a:prstGeom prst="rect">
            <a:avLst/>
          </a:prstGeom>
          <a:noFill/>
        </p:spPr>
      </p:pic>
      <p:pic>
        <p:nvPicPr>
          <p:cNvPr id="1028" name="Picture 4" descr="http://s3.argim.net/files/w/enamorados_360x480_240x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0000" y="2214554"/>
            <a:ext cx="1944000" cy="324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14282" y="5214950"/>
            <a:ext cx="84296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Ahora sécate esas lágrimas y agárrate fuerte a mi brazo,</a:t>
            </a:r>
            <a:b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</a:br>
            <a:r>
              <a:rPr lang="es-ES_tradnl" sz="4000" dirty="0" smtClean="0">
                <a:solidFill>
                  <a:schemeClr val="bg1"/>
                </a:solidFill>
                <a:latin typeface="Edwardian Script ITC" pitchFamily="66" charset="0"/>
              </a:rPr>
              <a:t>tu no te asustes de los vientos que yo te espanto a los diablos,</a:t>
            </a:r>
            <a:endParaRPr lang="es-ES_tradnl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715140" y="6488668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/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" name="Picture 2" descr="http://www.fotosimagenes.net/wp-content/uploads/2012/10/sonrisa-perfecta-600x37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6400" y="0"/>
            <a:ext cx="4377600" cy="273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J:\HACER PPS\FONDOS PANTALLAS\xnw5sy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857232"/>
            <a:ext cx="9183322" cy="6876000"/>
          </a:xfrm>
          <a:prstGeom prst="roundRect">
            <a:avLst/>
          </a:prstGeom>
          <a:noFill/>
          <a:effectLst/>
        </p:spPr>
      </p:pic>
      <p:pic>
        <p:nvPicPr>
          <p:cNvPr id="8" name="Picture 2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4546" y="4000504"/>
            <a:ext cx="4323597" cy="30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3643306" y="2714620"/>
            <a:ext cx="342593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Edwardian Script ITC" pitchFamily="66" charset="0"/>
              </a:rPr>
              <a:t>Música </a:t>
            </a:r>
          </a:p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Edwardian Script ITC" pitchFamily="66" charset="0"/>
              </a:rPr>
              <a:t>“El Arrebato”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Edwardian Script ITC" pitchFamily="66" charset="0"/>
            </a:endParaRPr>
          </a:p>
        </p:txBody>
      </p:sp>
      <p:pic>
        <p:nvPicPr>
          <p:cNvPr id="10" name="Picture 4" descr="http://img.corcholat.com/img/perro_sonriente_rF6_wid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42974" y="785794"/>
            <a:ext cx="3537324" cy="25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perro faldero fotos sonrientes 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85852" y="-357214"/>
            <a:ext cx="3882355" cy="27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7072330" y="214290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2">
                    <a:lumMod val="25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2">
                  <a:lumMod val="25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J:\HACER PPS\FOTOS PPS\slide0067_image0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5" y="-162000"/>
            <a:ext cx="10651258" cy="7092000"/>
          </a:xfrm>
          <a:prstGeom prst="rect">
            <a:avLst/>
          </a:prstGeom>
          <a:noFill/>
        </p:spPr>
      </p:pic>
      <p:pic>
        <p:nvPicPr>
          <p:cNvPr id="6" name="Picture 8" descr="http://www.webtenerife.com/es/agenda/documents/elarrebato_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571612"/>
            <a:ext cx="2750825" cy="2052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2050" name="Picture 2" descr="J:\HACER PPS\ANIMALES EN MOVIMIENTO\paloma-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4000504"/>
            <a:ext cx="1524000" cy="1457325"/>
          </a:xfrm>
          <a:prstGeom prst="rect">
            <a:avLst/>
          </a:prstGeom>
          <a:noFill/>
        </p:spPr>
      </p:pic>
      <p:pic>
        <p:nvPicPr>
          <p:cNvPr id="3075" name="Picture 3" descr="J:\HACER PPS\CHICAS\833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5286388"/>
            <a:ext cx="2594295" cy="194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4286248" y="6143644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tx1">
                    <a:lumMod val="65000"/>
                    <a:lumOff val="35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tx1">
                    <a:lumMod val="65000"/>
                    <a:lumOff val="35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tx1">
                  <a:lumMod val="65000"/>
                  <a:lumOff val="35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J:\HACER PPS\FOTOS NUEVAS PPS\slide0006_image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endParaRPr lang="es-E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429256" y="4929198"/>
            <a:ext cx="280717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Diseño </a:t>
            </a:r>
          </a:p>
          <a:p>
            <a:pPr algn="ctr"/>
            <a:r>
              <a:rPr lang="es-ES" sz="2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María Teresa Espín </a:t>
            </a:r>
          </a:p>
          <a:p>
            <a:pPr algn="ctr"/>
            <a:r>
              <a:rPr lang="es-ES" sz="2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Imágenes Internet </a:t>
            </a:r>
          </a:p>
          <a:p>
            <a:pPr algn="ctr"/>
            <a:r>
              <a:rPr lang="es-ES" sz="2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2012</a:t>
            </a:r>
            <a:endParaRPr lang="es-ES" sz="2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auhaus 93" pitchFamily="82" charset="0"/>
            </a:endParaRPr>
          </a:p>
        </p:txBody>
      </p:sp>
      <p:pic>
        <p:nvPicPr>
          <p:cNvPr id="2050" name="Picture 2" descr="J:\HACER PPS\CHICAS\noovali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214290"/>
            <a:ext cx="3886200" cy="54197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858016" y="285728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/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/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http://www.amorimagenes.net/user-content/uploads/wall/o/34/Enamora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861" y="0"/>
            <a:ext cx="9219861" cy="6912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786314" y="1571612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Edwardian Script ITC" pitchFamily="66" charset="0"/>
              </a:rPr>
              <a:t> Diseño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373</Words>
  <Application>Microsoft Office PowerPoint</Application>
  <PresentationFormat>Presentación en pantalla (4:3)</PresentationFormat>
  <Paragraphs>79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Aquí me tienes</dc:title>
  <dc:creator>abuelitos</dc:creator>
  <cp:lastModifiedBy>abuelitos</cp:lastModifiedBy>
  <cp:revision>271</cp:revision>
  <dcterms:created xsi:type="dcterms:W3CDTF">2012-10-18T16:47:28Z</dcterms:created>
  <dcterms:modified xsi:type="dcterms:W3CDTF">2012-11-19T12:42:52Z</dcterms:modified>
</cp:coreProperties>
</file>