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0" r:id="rId2"/>
  </p:sldMasterIdLst>
  <p:notesMasterIdLst>
    <p:notesMasterId r:id="rId28"/>
  </p:notesMasterIdLst>
  <p:sldIdLst>
    <p:sldId id="256" r:id="rId3"/>
    <p:sldId id="263" r:id="rId4"/>
    <p:sldId id="262" r:id="rId5"/>
    <p:sldId id="258" r:id="rId6"/>
    <p:sldId id="259" r:id="rId7"/>
    <p:sldId id="260" r:id="rId8"/>
    <p:sldId id="268" r:id="rId9"/>
    <p:sldId id="282" r:id="rId10"/>
    <p:sldId id="272" r:id="rId11"/>
    <p:sldId id="264" r:id="rId12"/>
    <p:sldId id="265" r:id="rId13"/>
    <p:sldId id="274" r:id="rId14"/>
    <p:sldId id="275" r:id="rId15"/>
    <p:sldId id="276" r:id="rId16"/>
    <p:sldId id="269" r:id="rId17"/>
    <p:sldId id="279" r:id="rId18"/>
    <p:sldId id="285" r:id="rId19"/>
    <p:sldId id="293" r:id="rId20"/>
    <p:sldId id="288" r:id="rId21"/>
    <p:sldId id="287" r:id="rId22"/>
    <p:sldId id="289" r:id="rId23"/>
    <p:sldId id="290" r:id="rId24"/>
    <p:sldId id="291" r:id="rId25"/>
    <p:sldId id="292" r:id="rId26"/>
    <p:sldId id="294" r:id="rId27"/>
  </p:sldIdLst>
  <p:sldSz cx="9144000" cy="6858000" type="screen4x3"/>
  <p:notesSz cx="6858000" cy="9144000"/>
  <p:embeddedFontLst>
    <p:embeddedFont>
      <p:font typeface="Calibri" pitchFamily="34" charset="0"/>
      <p:regular r:id="rId29"/>
      <p:bold r:id="rId30"/>
      <p:italic r:id="rId31"/>
      <p:boldItalic r:id="rId32"/>
    </p:embeddedFont>
    <p:embeddedFont>
      <p:font typeface="Blackadder ITC" pitchFamily="82" charset="0"/>
      <p:regular r:id="rId33"/>
    </p:embeddedFont>
    <p:embeddedFont>
      <p:font typeface="Tahoma" pitchFamily="34" charset="0"/>
      <p:regular r:id="rId34"/>
      <p:bold r:id="rId35"/>
    </p:embeddedFont>
    <p:embeddedFont>
      <p:font typeface="Berlin Sans FB Demi" pitchFamily="34" charset="0"/>
      <p:bold r:id="rId36"/>
    </p:embeddedFont>
  </p:embeddedFontLst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8uEfDn6+vedTg3eyOW6ZEw==" hashData="L/iRwarDLGOirQ9DkF51FVZvp/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277" autoAdjust="0"/>
  </p:normalViewPr>
  <p:slideViewPr>
    <p:cSldViewPr>
      <p:cViewPr varScale="1">
        <p:scale>
          <a:sx n="68" d="100"/>
          <a:sy n="68" d="100"/>
        </p:scale>
        <p:origin x="-32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font" Target="fonts/font6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font" Target="fonts/font5.fntdata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font" Target="fonts/font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font" Target="fonts/font4.fntdata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notesMaster" Target="notesMasters/notesMaster1.xml"/><Relationship Id="rId36" Type="http://schemas.openxmlformats.org/officeDocument/2006/relationships/font" Target="fonts/font8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font" Target="fonts/font3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font" Target="fonts/font2.fntdata"/><Relationship Id="rId35" Type="http://schemas.openxmlformats.org/officeDocument/2006/relationships/font" Target="fonts/font7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7E814A-0D4F-4B2A-8D63-E3FD314E88DF}" type="datetimeFigureOut">
              <a:rPr lang="es-ES_tradnl" smtClean="0"/>
              <a:pPr/>
              <a:t>18/12/2012</a:t>
            </a:fld>
            <a:endParaRPr lang="es-ES_tradn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B899BE-98C8-4841-8A12-F0525730C767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B899BE-98C8-4841-8A12-F0525730C767}" type="slidenum">
              <a:rPr lang="es-ES_tradnl" smtClean="0"/>
              <a:pPr/>
              <a:t>5</a:t>
            </a:fld>
            <a:endParaRPr lang="es-ES_tradnl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B899BE-98C8-4841-8A12-F0525730C767}" type="slidenum">
              <a:rPr lang="es-ES_tradnl" smtClean="0"/>
              <a:pPr/>
              <a:t>16</a:t>
            </a:fld>
            <a:endParaRPr lang="es-ES_tradn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43AB85-5E2E-420C-81E9-B67E41E47B27}" type="datetimeFigureOut">
              <a:rPr lang="es-ES_tradnl" smtClean="0"/>
              <a:pPr/>
              <a:t>18/12/2012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946059-13BC-49F7-B8FB-F01489862A44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43AB85-5E2E-420C-81E9-B67E41E47B27}" type="datetimeFigureOut">
              <a:rPr lang="es-ES_tradnl" smtClean="0"/>
              <a:pPr/>
              <a:t>18/12/2012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946059-13BC-49F7-B8FB-F01489862A44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43AB85-5E2E-420C-81E9-B67E41E47B27}" type="datetimeFigureOut">
              <a:rPr lang="es-ES_tradnl" smtClean="0"/>
              <a:pPr/>
              <a:t>18/12/2012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946059-13BC-49F7-B8FB-F01489862A44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43AB85-5E2E-420C-81E9-B67E41E47B27}" type="datetimeFigureOut">
              <a:rPr lang="es-ES_tradnl" smtClean="0"/>
              <a:pPr/>
              <a:t>18/12/2012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946059-13BC-49F7-B8FB-F01489862A44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43AB85-5E2E-420C-81E9-B67E41E47B27}" type="datetimeFigureOut">
              <a:rPr lang="es-ES_tradnl" smtClean="0"/>
              <a:pPr/>
              <a:t>18/12/2012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946059-13BC-49F7-B8FB-F01489862A44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43AB85-5E2E-420C-81E9-B67E41E47B27}" type="datetimeFigureOut">
              <a:rPr lang="es-ES_tradnl" smtClean="0"/>
              <a:pPr/>
              <a:t>18/12/2012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946059-13BC-49F7-B8FB-F01489862A44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43AB85-5E2E-420C-81E9-B67E41E47B27}" type="datetimeFigureOut">
              <a:rPr lang="es-ES_tradnl" smtClean="0"/>
              <a:pPr/>
              <a:t>18/12/2012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946059-13BC-49F7-B8FB-F01489862A44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43AB85-5E2E-420C-81E9-B67E41E47B27}" type="datetimeFigureOut">
              <a:rPr lang="es-ES_tradnl" smtClean="0"/>
              <a:pPr/>
              <a:t>18/12/2012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946059-13BC-49F7-B8FB-F01489862A44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43AB85-5E2E-420C-81E9-B67E41E47B27}" type="datetimeFigureOut">
              <a:rPr lang="es-ES_tradnl" smtClean="0"/>
              <a:pPr/>
              <a:t>18/12/2012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946059-13BC-49F7-B8FB-F01489862A44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43AB85-5E2E-420C-81E9-B67E41E47B27}" type="datetimeFigureOut">
              <a:rPr lang="es-ES_tradnl" smtClean="0"/>
              <a:pPr/>
              <a:t>18/12/2012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946059-13BC-49F7-B8FB-F01489862A44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43AB85-5E2E-420C-81E9-B67E41E47B27}" type="datetimeFigureOut">
              <a:rPr lang="es-ES_tradnl" smtClean="0"/>
              <a:pPr/>
              <a:t>18/12/2012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946059-13BC-49F7-B8FB-F01489862A44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3081F8-6561-4520-A49A-CF5F18B37F84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43AB85-5E2E-420C-81E9-B67E41E47B27}" type="datetimeFigureOut">
              <a:rPr lang="es-ES_tradnl" smtClean="0"/>
              <a:pPr/>
              <a:t>18/12/2012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946059-13BC-49F7-B8FB-F01489862A44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04E67A1-229F-451D-A6D2-D51716D889C7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gif"/><Relationship Id="rId2" Type="http://schemas.openxmlformats.org/officeDocument/2006/relationships/image" Target="../media/image40.gi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gif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://nombresanimados.net/" TargetMode="External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6.gif"/><Relationship Id="rId4" Type="http://schemas.openxmlformats.org/officeDocument/2006/relationships/image" Target="../media/image45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gif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9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0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Rectángulo"/>
          <p:cNvSpPr/>
          <p:nvPr/>
        </p:nvSpPr>
        <p:spPr>
          <a:xfrm>
            <a:off x="1285852" y="0"/>
            <a:ext cx="7715305" cy="304698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endParaRPr lang="es-ES" sz="3200" b="1" cap="none" spc="0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pPr algn="ctr"/>
            <a:endParaRPr lang="es-ES" sz="3200" b="1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pPr algn="ctr"/>
            <a:endParaRPr lang="es-ES" sz="3200" b="1" cap="none" spc="0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pPr algn="ctr"/>
            <a:endParaRPr lang="es-ES" sz="3200" b="1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pPr algn="ctr"/>
            <a:endParaRPr lang="es-ES" sz="3200" b="1" cap="none" spc="0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pPr algn="ctr"/>
            <a:r>
              <a:rPr lang="es-ES" sz="32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                 </a:t>
            </a:r>
            <a:r>
              <a:rPr lang="es-ES" sz="2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es-ES" sz="32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endParaRPr lang="es-ES" sz="32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7" name="Picture 2" descr="http://1.bp.blogspot.com/_a4q5fjHa_5w/Swc6YiDR5FI/AAAAAAAAC28/dOG4jDbIa2Y/S660/cats+(11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7224" y="928670"/>
            <a:ext cx="7425006" cy="5040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9" name="8 Rectángulo"/>
          <p:cNvSpPr/>
          <p:nvPr/>
        </p:nvSpPr>
        <p:spPr>
          <a:xfrm>
            <a:off x="2497553" y="2927546"/>
            <a:ext cx="414889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A M O R   D E   H O M B R E  </a:t>
            </a:r>
          </a:p>
        </p:txBody>
      </p:sp>
    </p:spTree>
  </p:cSld>
  <p:clrMapOvr>
    <a:masterClrMapping/>
  </p:clrMapOvr>
  <p:transition spd="med" advClick="0" advTm="5000">
    <p:randomBar dir="vert"/>
    <p:sndAc>
      <p:stSnd loop="1">
        <p:snd r:embed="rId2" name="MOCEDADES--AMOR DE HOMBR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482" name="Picture 2" descr="J:\CARPETA PLANTILLAS\master03_image001 (12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64925" cy="6876000"/>
          </a:xfrm>
          <a:prstGeom prst="rect">
            <a:avLst/>
          </a:prstGeom>
          <a:noFill/>
        </p:spPr>
      </p:pic>
      <p:pic>
        <p:nvPicPr>
          <p:cNvPr id="5" name="Picture 2" descr="http://3.bp.blogspot.com/_a4q5fjHa_5w/SsrNpoIErBI/AAAAAAAACHw/MsvA99xFjvs/S660/003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28662" y="285728"/>
            <a:ext cx="6536630" cy="6876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2071670" y="5286388"/>
            <a:ext cx="542928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3200" dirty="0" smtClean="0">
                <a:solidFill>
                  <a:srgbClr val="FFC000"/>
                </a:solidFill>
                <a:latin typeface="Blackadder ITC" pitchFamily="82" charset="0"/>
              </a:rPr>
              <a:t>Ay, amor de hombre</a:t>
            </a:r>
            <a:br>
              <a:rPr lang="es-ES_tradnl" sz="3200" dirty="0" smtClean="0">
                <a:solidFill>
                  <a:srgbClr val="FFC000"/>
                </a:solidFill>
                <a:latin typeface="Blackadder ITC" pitchFamily="82" charset="0"/>
              </a:rPr>
            </a:br>
            <a:r>
              <a:rPr lang="es-ES_tradnl" sz="3200" dirty="0" smtClean="0">
                <a:solidFill>
                  <a:srgbClr val="FFC000"/>
                </a:solidFill>
                <a:latin typeface="Blackadder ITC" pitchFamily="82" charset="0"/>
              </a:rPr>
              <a:t>que estás haciéndome llorar una vez más</a:t>
            </a:r>
            <a:endParaRPr lang="es-ES_tradnl" sz="3200" dirty="0">
              <a:solidFill>
                <a:srgbClr val="FFC000"/>
              </a:solidFill>
              <a:latin typeface="Blackadder ITC" pitchFamily="82" charset="0"/>
            </a:endParaRPr>
          </a:p>
        </p:txBody>
      </p:sp>
      <p:pic>
        <p:nvPicPr>
          <p:cNvPr id="20483" name="Picture 3" descr="J:\CHICAS\21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29322" y="1142984"/>
            <a:ext cx="2587891" cy="2664000"/>
          </a:xfrm>
          <a:prstGeom prst="ellipse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med" advTm="9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098" name="Picture 2" descr="http://1.bp.blogspot.com/_a4q5fjHa_5w/StofMh9uhjI/AAAAAAAACY4/bLYk5O_rZGs/S660/cat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91847" cy="7632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857224" y="4286256"/>
            <a:ext cx="6000776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3200" dirty="0" smtClean="0">
                <a:solidFill>
                  <a:srgbClr val="FFC000"/>
                </a:solidFill>
                <a:latin typeface="Blackadder ITC" pitchFamily="82" charset="0"/>
              </a:rPr>
              <a:t>sombra lunar, que me hiela la piel al pasar</a:t>
            </a:r>
            <a:br>
              <a:rPr lang="es-ES_tradnl" sz="3200" dirty="0" smtClean="0">
                <a:solidFill>
                  <a:srgbClr val="FFC000"/>
                </a:solidFill>
                <a:latin typeface="Blackadder ITC" pitchFamily="82" charset="0"/>
              </a:rPr>
            </a:br>
            <a:r>
              <a:rPr lang="es-ES_tradnl" sz="3200" dirty="0" smtClean="0">
                <a:solidFill>
                  <a:srgbClr val="FFC000"/>
                </a:solidFill>
                <a:latin typeface="Blackadder ITC" pitchFamily="82" charset="0"/>
              </a:rPr>
              <a:t>que se enreda en mis dedos</a:t>
            </a:r>
            <a:br>
              <a:rPr lang="es-ES_tradnl" sz="3200" dirty="0" smtClean="0">
                <a:solidFill>
                  <a:srgbClr val="FFC000"/>
                </a:solidFill>
                <a:latin typeface="Blackadder ITC" pitchFamily="82" charset="0"/>
              </a:rPr>
            </a:br>
            <a:r>
              <a:rPr lang="es-ES_tradnl" sz="3200" dirty="0" smtClean="0">
                <a:solidFill>
                  <a:srgbClr val="FFC000"/>
                </a:solidFill>
                <a:latin typeface="Blackadder ITC" pitchFamily="82" charset="0"/>
              </a:rPr>
              <a:t>me abrasa en su brisa</a:t>
            </a:r>
            <a:br>
              <a:rPr lang="es-ES_tradnl" sz="3200" dirty="0" smtClean="0">
                <a:solidFill>
                  <a:srgbClr val="FFC000"/>
                </a:solidFill>
                <a:latin typeface="Blackadder ITC" pitchFamily="82" charset="0"/>
              </a:rPr>
            </a:br>
            <a:r>
              <a:rPr lang="es-ES_tradnl" sz="3200" dirty="0" smtClean="0">
                <a:solidFill>
                  <a:srgbClr val="FFC000"/>
                </a:solidFill>
                <a:latin typeface="Blackadder ITC" pitchFamily="82" charset="0"/>
              </a:rPr>
              <a:t>me llena de miedo</a:t>
            </a:r>
            <a:endParaRPr lang="es-ES_tradnl" sz="3200" dirty="0">
              <a:solidFill>
                <a:srgbClr val="FFC000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med" advClick="0" advTm="11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122" name="Picture 2" descr="Un luga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07399" y="0"/>
            <a:ext cx="10351399" cy="6948000"/>
          </a:xfrm>
          <a:prstGeom prst="rect">
            <a:avLst/>
          </a:prstGeom>
          <a:noFill/>
        </p:spPr>
      </p:pic>
      <p:pic>
        <p:nvPicPr>
          <p:cNvPr id="5123" name="Picture 3" descr="J:\CHICOS\slide0082_image13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3174" y="0"/>
            <a:ext cx="4203043" cy="4968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2286000" y="5072074"/>
            <a:ext cx="571502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3200" dirty="0" smtClean="0">
                <a:solidFill>
                  <a:srgbClr val="FFC000"/>
                </a:solidFill>
                <a:latin typeface="Blackadder ITC" pitchFamily="82" charset="0"/>
              </a:rPr>
              <a:t>Ay, amor de hombre</a:t>
            </a:r>
            <a:br>
              <a:rPr lang="es-ES_tradnl" sz="3200" dirty="0" smtClean="0">
                <a:solidFill>
                  <a:srgbClr val="FFC000"/>
                </a:solidFill>
                <a:latin typeface="Blackadder ITC" pitchFamily="82" charset="0"/>
              </a:rPr>
            </a:br>
            <a:r>
              <a:rPr lang="es-ES_tradnl" sz="3200" dirty="0" smtClean="0">
                <a:solidFill>
                  <a:srgbClr val="FFC000"/>
                </a:solidFill>
                <a:latin typeface="Blackadder ITC" pitchFamily="82" charset="0"/>
              </a:rPr>
              <a:t>que estás llegando y ya te vas, una vez más</a:t>
            </a:r>
            <a:endParaRPr lang="es-ES_tradnl" sz="3200" dirty="0">
              <a:solidFill>
                <a:srgbClr val="FFC000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med" advClick="0" advTm="11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098" name="Picture 2" descr="Sueños....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85784" y="-785842"/>
            <a:ext cx="9922927" cy="7920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857356" y="142852"/>
            <a:ext cx="678661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3200" dirty="0" smtClean="0">
                <a:solidFill>
                  <a:srgbClr val="FFC000"/>
                </a:solidFill>
                <a:latin typeface="Blackadder ITC" pitchFamily="82" charset="0"/>
              </a:rPr>
              <a:t>juego de azar, que me obliga a perder o a ganar</a:t>
            </a:r>
            <a:br>
              <a:rPr lang="es-ES_tradnl" sz="3200" dirty="0" smtClean="0">
                <a:solidFill>
                  <a:srgbClr val="FFC000"/>
                </a:solidFill>
                <a:latin typeface="Blackadder ITC" pitchFamily="82" charset="0"/>
              </a:rPr>
            </a:br>
            <a:r>
              <a:rPr lang="es-ES_tradnl" sz="3200" dirty="0" smtClean="0">
                <a:solidFill>
                  <a:srgbClr val="FFC000"/>
                </a:solidFill>
                <a:latin typeface="Blackadder ITC" pitchFamily="82" charset="0"/>
              </a:rPr>
              <a:t>que se mete en mi sueño</a:t>
            </a:r>
            <a:br>
              <a:rPr lang="es-ES_tradnl" sz="3200" dirty="0" smtClean="0">
                <a:solidFill>
                  <a:srgbClr val="FFC000"/>
                </a:solidFill>
                <a:latin typeface="Blackadder ITC" pitchFamily="82" charset="0"/>
              </a:rPr>
            </a:br>
            <a:r>
              <a:rPr lang="es-ES_tradnl" sz="3200" dirty="0" smtClean="0">
                <a:solidFill>
                  <a:srgbClr val="FFC000"/>
                </a:solidFill>
                <a:latin typeface="Blackadder ITC" pitchFamily="82" charset="0"/>
              </a:rPr>
              <a:t>gigante pequeño</a:t>
            </a:r>
            <a:br>
              <a:rPr lang="es-ES_tradnl" sz="3200" dirty="0" smtClean="0">
                <a:solidFill>
                  <a:srgbClr val="FFC000"/>
                </a:solidFill>
                <a:latin typeface="Blackadder ITC" pitchFamily="82" charset="0"/>
              </a:rPr>
            </a:br>
            <a:r>
              <a:rPr lang="es-ES_tradnl" sz="3200" dirty="0" smtClean="0">
                <a:solidFill>
                  <a:srgbClr val="FFC000"/>
                </a:solidFill>
                <a:latin typeface="Blackadder ITC" pitchFamily="82" charset="0"/>
              </a:rPr>
              <a:t>de besos extraños</a:t>
            </a:r>
            <a:endParaRPr lang="es-ES_tradnl" sz="3200" dirty="0">
              <a:solidFill>
                <a:srgbClr val="FFC000"/>
              </a:solidFill>
              <a:latin typeface="Blackadder ITC" pitchFamily="82" charset="0"/>
            </a:endParaRPr>
          </a:p>
        </p:txBody>
      </p:sp>
      <p:pic>
        <p:nvPicPr>
          <p:cNvPr id="4100" name="Picture 4" descr="http://t3.gstatic.com/images?q=tbn:ANd9GcTSbEBgBabqTT8TW0fPrvWA0xlE29FGfOM7xMTZfavxtIurcO3x&amp;t=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490368">
            <a:off x="-383114" y="5045987"/>
            <a:ext cx="3372911" cy="1980000"/>
          </a:xfrm>
          <a:prstGeom prst="roundRect">
            <a:avLst/>
          </a:prstGeom>
          <a:noFill/>
          <a:effectLst>
            <a:softEdge rad="317500"/>
          </a:effectLst>
        </p:spPr>
      </p:pic>
      <p:pic>
        <p:nvPicPr>
          <p:cNvPr id="4102" name="Picture 6" descr="http://www.picantito.com/Gifs_Flowers_31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62750" y="4857760"/>
            <a:ext cx="2381250" cy="2238375"/>
          </a:xfrm>
          <a:prstGeom prst="ellipse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med" advClick="0" advTm="10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5" dur="1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16" dur="1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7" dur="1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" dur="1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074" name="Picture 2" descr="http://2.bp.blogspot.com/_a4q5fjHa_5w/SsgVrIyzuuI/AAAAAAAACEw/iINpigmewBw/S660/cat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071602" y="0"/>
            <a:ext cx="11236242" cy="6912000"/>
          </a:xfrm>
          <a:prstGeom prst="rect">
            <a:avLst/>
          </a:prstGeom>
          <a:noFill/>
        </p:spPr>
      </p:pic>
      <p:pic>
        <p:nvPicPr>
          <p:cNvPr id="3076" name="Picture 4" descr="http://4.bp.blogspot.com/_a4q5fjHa_5w/Ssq8odDq7UI/AAAAAAAACFo/RkDGwiKpWDc/S660/9082051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43306" y="1857364"/>
            <a:ext cx="2655557" cy="3852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1500166" y="642919"/>
            <a:ext cx="535783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3200" dirty="0" smtClean="0">
                <a:solidFill>
                  <a:srgbClr val="FFC000"/>
                </a:solidFill>
                <a:latin typeface="Blackadder ITC" pitchFamily="82" charset="0"/>
              </a:rPr>
              <a:t>Amor, amor de hombre</a:t>
            </a:r>
            <a:br>
              <a:rPr lang="es-ES_tradnl" sz="3200" dirty="0" smtClean="0">
                <a:solidFill>
                  <a:srgbClr val="FFC000"/>
                </a:solidFill>
                <a:latin typeface="Blackadder ITC" pitchFamily="82" charset="0"/>
              </a:rPr>
            </a:br>
            <a:r>
              <a:rPr lang="es-ES_tradnl" sz="3200" dirty="0" smtClean="0">
                <a:solidFill>
                  <a:srgbClr val="FFC000"/>
                </a:solidFill>
                <a:latin typeface="Blackadder ITC" pitchFamily="82" charset="0"/>
              </a:rPr>
              <a:t>puñal que corta mi puñal, amor mortal</a:t>
            </a:r>
            <a:endParaRPr lang="es-ES_tradnl" sz="3200" dirty="0">
              <a:solidFill>
                <a:srgbClr val="FFC000"/>
              </a:solidFill>
              <a:latin typeface="Blackadder ITC" pitchFamily="82" charset="0"/>
            </a:endParaRPr>
          </a:p>
        </p:txBody>
      </p:sp>
      <p:pic>
        <p:nvPicPr>
          <p:cNvPr id="3077" name="Picture 5" descr="J:\CHICOS\slide0054_image08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42908" y="1928802"/>
            <a:ext cx="1997345" cy="2520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3079" name="Picture 7" descr="http://t1.gstatic.com/images?q=tbn:ANd9GcTWH17dCuv5z0zvsW7LxmlJWQgX7zm6t1vST_aOn6T6H0OpvSNf_Q&amp;t=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71604" y="3429000"/>
            <a:ext cx="1476375" cy="1581151"/>
          </a:xfrm>
          <a:prstGeom prst="round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Click="0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J:\PAREJAS\amor-platonico1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0114" cy="694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4143372" y="357166"/>
            <a:ext cx="414340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3200" dirty="0" smtClean="0">
                <a:solidFill>
                  <a:srgbClr val="FFC000"/>
                </a:solidFill>
                <a:latin typeface="Blackadder ITC" pitchFamily="82" charset="0"/>
              </a:rPr>
              <a:t>te quiero</a:t>
            </a:r>
            <a:br>
              <a:rPr lang="es-ES_tradnl" sz="3200" dirty="0" smtClean="0">
                <a:solidFill>
                  <a:srgbClr val="FFC000"/>
                </a:solidFill>
                <a:latin typeface="Blackadder ITC" pitchFamily="82" charset="0"/>
              </a:rPr>
            </a:br>
            <a:r>
              <a:rPr lang="es-ES_tradnl" sz="3200" dirty="0" smtClean="0">
                <a:solidFill>
                  <a:srgbClr val="FFC000"/>
                </a:solidFill>
                <a:latin typeface="Blackadder ITC" pitchFamily="82" charset="0"/>
              </a:rPr>
              <a:t>no preguntes porque ni por qué no</a:t>
            </a:r>
            <a:br>
              <a:rPr lang="es-ES_tradnl" sz="3200" dirty="0" smtClean="0">
                <a:solidFill>
                  <a:srgbClr val="FFC000"/>
                </a:solidFill>
                <a:latin typeface="Blackadder ITC" pitchFamily="82" charset="0"/>
              </a:rPr>
            </a:br>
            <a:r>
              <a:rPr lang="es-ES_tradnl" sz="3200" dirty="0" smtClean="0">
                <a:solidFill>
                  <a:srgbClr val="FFC000"/>
                </a:solidFill>
                <a:latin typeface="Blackadder ITC" pitchFamily="82" charset="0"/>
              </a:rPr>
              <a:t>no estoy hablando yo</a:t>
            </a:r>
            <a:br>
              <a:rPr lang="es-ES_tradnl" sz="3200" dirty="0" smtClean="0">
                <a:solidFill>
                  <a:srgbClr val="FFC000"/>
                </a:solidFill>
                <a:latin typeface="Blackadder ITC" pitchFamily="82" charset="0"/>
              </a:rPr>
            </a:br>
            <a:r>
              <a:rPr lang="es-ES_tradnl" sz="3200" dirty="0" smtClean="0">
                <a:solidFill>
                  <a:srgbClr val="FFC000"/>
                </a:solidFill>
                <a:latin typeface="Blackadder ITC" pitchFamily="82" charset="0"/>
              </a:rPr>
              <a:t>te quiero</a:t>
            </a:r>
            <a:endParaRPr lang="es-ES_tradnl" sz="3200" dirty="0">
              <a:solidFill>
                <a:srgbClr val="FFC000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med" advClick="0" advTm="7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146" name="Picture 2" descr="J:\ROMANTICAS (CORAZONES)\slide0008_image0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714404"/>
            <a:ext cx="9287611" cy="7848000"/>
          </a:xfrm>
          <a:prstGeom prst="rect">
            <a:avLst/>
          </a:prstGeom>
          <a:noFill/>
        </p:spPr>
      </p:pic>
      <p:pic>
        <p:nvPicPr>
          <p:cNvPr id="5" name="Picture 6" descr="http://miboina.files.wordpress.com/2010/06/gorrio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628" y="2786058"/>
            <a:ext cx="2925747" cy="1944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714348" y="357166"/>
            <a:ext cx="6143652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3200" dirty="0" smtClean="0">
                <a:solidFill>
                  <a:srgbClr val="FFC000"/>
                </a:solidFill>
                <a:latin typeface="Blackadder ITC" pitchFamily="82" charset="0"/>
              </a:rPr>
              <a:t>porque quiere quererte el corazón</a:t>
            </a:r>
            <a:br>
              <a:rPr lang="es-ES_tradnl" sz="3200" dirty="0" smtClean="0">
                <a:solidFill>
                  <a:srgbClr val="FFC000"/>
                </a:solidFill>
                <a:latin typeface="Blackadder ITC" pitchFamily="82" charset="0"/>
              </a:rPr>
            </a:br>
            <a:r>
              <a:rPr lang="es-ES_tradnl" sz="3200" dirty="0" smtClean="0">
                <a:solidFill>
                  <a:srgbClr val="FFC000"/>
                </a:solidFill>
                <a:latin typeface="Blackadder ITC" pitchFamily="82" charset="0"/>
              </a:rPr>
              <a:t>no encuentro otra razón</a:t>
            </a:r>
            <a:br>
              <a:rPr lang="es-ES_tradnl" sz="3200" dirty="0" smtClean="0">
                <a:solidFill>
                  <a:srgbClr val="FFC000"/>
                </a:solidFill>
                <a:latin typeface="Blackadder ITC" pitchFamily="82" charset="0"/>
              </a:rPr>
            </a:br>
            <a:r>
              <a:rPr lang="es-ES_tradnl" sz="3200" dirty="0" smtClean="0">
                <a:solidFill>
                  <a:srgbClr val="FFC000"/>
                </a:solidFill>
                <a:latin typeface="Blackadder ITC" pitchFamily="82" charset="0"/>
              </a:rPr>
              <a:t>canto de gorrión</a:t>
            </a:r>
            <a:br>
              <a:rPr lang="es-ES_tradnl" sz="3200" dirty="0" smtClean="0">
                <a:solidFill>
                  <a:srgbClr val="FFC000"/>
                </a:solidFill>
                <a:latin typeface="Blackadder ITC" pitchFamily="82" charset="0"/>
              </a:rPr>
            </a:br>
            <a:r>
              <a:rPr lang="es-ES_tradnl" sz="3200" dirty="0" smtClean="0">
                <a:solidFill>
                  <a:srgbClr val="FFC000"/>
                </a:solidFill>
                <a:latin typeface="Blackadder ITC" pitchFamily="82" charset="0"/>
              </a:rPr>
              <a:t>que pasea por mi mente</a:t>
            </a:r>
            <a:endParaRPr lang="es-ES_tradnl" sz="3200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spd="med" advClick="0" advTm="7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3" dur="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14" dur="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5" dur="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7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9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1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4818" name="Picture 2" descr="J:\FOTOS PPS\Nueva imagen (7)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00098" y="-571528"/>
            <a:ext cx="10010813" cy="813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286000" y="3105835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3200" dirty="0" smtClean="0">
                <a:solidFill>
                  <a:schemeClr val="bg2"/>
                </a:solidFill>
                <a:latin typeface="Blackadder ITC" pitchFamily="82" charset="0"/>
              </a:rPr>
              <a:t> </a:t>
            </a:r>
            <a:r>
              <a:rPr lang="es-ES_tradnl" sz="3200" dirty="0" smtClean="0">
                <a:solidFill>
                  <a:schemeClr val="tx2">
                    <a:lumMod val="40000"/>
                    <a:lumOff val="60000"/>
                  </a:schemeClr>
                </a:solidFill>
                <a:latin typeface="Blackadder ITC" pitchFamily="82" charset="0"/>
              </a:rPr>
              <a:t>anda ríndete</a:t>
            </a:r>
          </a:p>
          <a:p>
            <a:r>
              <a:rPr lang="es-ES_tradnl" sz="3200" dirty="0" smtClean="0">
                <a:solidFill>
                  <a:schemeClr val="tx2">
                    <a:lumMod val="40000"/>
                    <a:lumOff val="60000"/>
                  </a:schemeClr>
                </a:solidFill>
                <a:latin typeface="Blackadder ITC" pitchFamily="82" charset="0"/>
              </a:rPr>
              <a:t> si le estás queriendo tanto</a:t>
            </a:r>
            <a:endParaRPr lang="es-ES_tradnl" sz="3200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34819" name="Picture 3" descr="J:\CHICAS\4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3504" y="3786190"/>
            <a:ext cx="2907963" cy="2808000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Click="0" advTm="7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 tmFilter="0,0; .5, 1; 1, 1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8193" name="Picture 1" descr="J:\FOTOS NUEVAS PPS\slide0049_image15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6000" cy="6912000"/>
          </a:xfrm>
          <a:prstGeom prst="rect">
            <a:avLst/>
          </a:prstGeom>
          <a:noFill/>
        </p:spPr>
      </p:pic>
      <p:pic>
        <p:nvPicPr>
          <p:cNvPr id="8199" name="Picture 7" descr="swans1.gif (18071 bytes)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214818"/>
            <a:ext cx="4905375" cy="6477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4000">
    <p:randomBa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169" name="Picture 1" descr="J:\FOTOS NUEVAS PPS\slide0019_image07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77433" cy="7344000"/>
          </a:xfrm>
          <a:prstGeom prst="rect">
            <a:avLst/>
          </a:prstGeom>
          <a:noFill/>
        </p:spPr>
      </p:pic>
      <p:pic>
        <p:nvPicPr>
          <p:cNvPr id="5" name="Picture 6" descr="J:\Fotos romanticas\slide0010_image070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500098" y="2214554"/>
            <a:ext cx="5761587" cy="5220000"/>
          </a:xfrm>
          <a:prstGeom prst="round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Click="0" advTm="4000">
    <p:randomBa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J:\PAREJAS\13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28420" y="-285776"/>
            <a:ext cx="9665809" cy="7452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randomBa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0">
            <a:scrgbClr r="0" g="0" b="0"/>
          </a:lnRef>
          <a:fillRef idx="1002">
            <a:schemeClr val="dk1"/>
          </a:fillRef>
          <a:effectRef idx="0">
            <a:scrgbClr r="0" g="0" b="0"/>
          </a:effectRef>
          <a:fontRef idx="major"/>
        </p:style>
        <p:txBody>
          <a:bodyPr/>
          <a:lstStyle/>
          <a:p>
            <a:endParaRPr lang="es-ES_tradnl" dirty="0"/>
          </a:p>
        </p:txBody>
      </p:sp>
      <p:pic>
        <p:nvPicPr>
          <p:cNvPr id="2050" name="Picture 2" descr="J:\PAREJAS\amr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28" y="357166"/>
            <a:ext cx="6484796" cy="6120000"/>
          </a:xfrm>
          <a:prstGeom prst="roundRect">
            <a:avLst/>
          </a:prstGeom>
          <a:noFill/>
        </p:spPr>
      </p:pic>
      <p:pic>
        <p:nvPicPr>
          <p:cNvPr id="5" name="Picture 2" descr="J:\PAREJAS\amr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28" y="357166"/>
            <a:ext cx="6484796" cy="6120000"/>
          </a:xfrm>
          <a:prstGeom prst="roundRect">
            <a:avLst/>
          </a:prstGeom>
          <a:noFill/>
        </p:spPr>
      </p:pic>
      <p:pic>
        <p:nvPicPr>
          <p:cNvPr id="6" name="Picture 2" descr="J:\PAREJAS\amr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00166" y="357166"/>
            <a:ext cx="6484796" cy="6120000"/>
          </a:xfrm>
          <a:prstGeom prst="roundRect">
            <a:avLst/>
          </a:prstGeom>
          <a:noFill/>
        </p:spPr>
      </p:pic>
      <p:pic>
        <p:nvPicPr>
          <p:cNvPr id="7" name="Picture 2" descr="J:\PAREJAS\amr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28" y="285728"/>
            <a:ext cx="6522942" cy="6156000"/>
          </a:xfrm>
          <a:prstGeom prst="roundRect">
            <a:avLst/>
          </a:prstGeom>
          <a:noFill/>
        </p:spPr>
      </p:pic>
    </p:spTree>
  </p:cSld>
  <p:clrMapOvr>
    <a:masterClrMapping/>
  </p:clrMapOvr>
  <p:transition spd="med" advClick="0" advTm="4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3074" name="Picture 2" descr="J:\FOTOS Y MOVIMIENTOS\amor-y-fuegos-artificiales-45987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14612" y="1357298"/>
            <a:ext cx="3240000" cy="4320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1500166" y="285729"/>
            <a:ext cx="628654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3600" dirty="0" smtClean="0">
                <a:solidFill>
                  <a:schemeClr val="tx2">
                    <a:lumMod val="40000"/>
                    <a:lumOff val="60000"/>
                  </a:schemeClr>
                </a:solidFill>
                <a:latin typeface="Blackadder ITC" pitchFamily="82" charset="0"/>
              </a:rPr>
              <a:t>Ay, amor de hombre</a:t>
            </a:r>
            <a:br>
              <a:rPr lang="es-ES_tradnl" sz="3600" dirty="0" smtClean="0">
                <a:solidFill>
                  <a:schemeClr val="tx2">
                    <a:lumMod val="40000"/>
                    <a:lumOff val="60000"/>
                  </a:schemeClr>
                </a:solidFill>
                <a:latin typeface="Blackadder ITC" pitchFamily="82" charset="0"/>
              </a:rPr>
            </a:br>
            <a:r>
              <a:rPr lang="es-ES_tradnl" sz="3600" dirty="0" smtClean="0">
                <a:solidFill>
                  <a:schemeClr val="tx2">
                    <a:lumMod val="40000"/>
                    <a:lumOff val="60000"/>
                  </a:schemeClr>
                </a:solidFill>
                <a:latin typeface="Blackadder ITC" pitchFamily="82" charset="0"/>
              </a:rPr>
              <a:t>que estás haciéndome reír una vez más</a:t>
            </a:r>
            <a:endParaRPr lang="es-ES_tradnl" sz="3600" dirty="0">
              <a:solidFill>
                <a:schemeClr val="tx2">
                  <a:lumMod val="40000"/>
                  <a:lumOff val="6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med" advClick="0" advTm="11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2770" name="Picture 2" descr="J:\FOTOS NUEVAS PPS\fotografia-noche-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9" y="0"/>
            <a:ext cx="9279974" cy="6912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857224" y="3714752"/>
            <a:ext cx="771530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3600" dirty="0" smtClean="0">
                <a:solidFill>
                  <a:srgbClr val="FFC000"/>
                </a:solidFill>
                <a:latin typeface="Blackadder ITC" pitchFamily="82" charset="0"/>
              </a:rPr>
              <a:t>nube de gas, que me empuja a subir más y más</a:t>
            </a:r>
            <a:br>
              <a:rPr lang="es-ES_tradnl" sz="3600" dirty="0" smtClean="0">
                <a:solidFill>
                  <a:srgbClr val="FFC000"/>
                </a:solidFill>
                <a:latin typeface="Blackadder ITC" pitchFamily="82" charset="0"/>
              </a:rPr>
            </a:br>
            <a:r>
              <a:rPr lang="es-ES_tradnl" sz="3600" dirty="0" smtClean="0">
                <a:solidFill>
                  <a:srgbClr val="FFC000"/>
                </a:solidFill>
                <a:latin typeface="Blackadder ITC" pitchFamily="82" charset="0"/>
              </a:rPr>
              <a:t>que me aleja del suelo</a:t>
            </a:r>
            <a:br>
              <a:rPr lang="es-ES_tradnl" sz="3600" dirty="0" smtClean="0">
                <a:solidFill>
                  <a:srgbClr val="FFC000"/>
                </a:solidFill>
                <a:latin typeface="Blackadder ITC" pitchFamily="82" charset="0"/>
              </a:rPr>
            </a:br>
            <a:r>
              <a:rPr lang="es-ES_tradnl" sz="3600" dirty="0" smtClean="0">
                <a:solidFill>
                  <a:srgbClr val="FFC000"/>
                </a:solidFill>
                <a:latin typeface="Blackadder ITC" pitchFamily="82" charset="0"/>
              </a:rPr>
              <a:t>me clava en el cielo</a:t>
            </a:r>
            <a:br>
              <a:rPr lang="es-ES_tradnl" sz="3600" dirty="0" smtClean="0">
                <a:solidFill>
                  <a:srgbClr val="FFC000"/>
                </a:solidFill>
                <a:latin typeface="Blackadder ITC" pitchFamily="82" charset="0"/>
              </a:rPr>
            </a:br>
            <a:r>
              <a:rPr lang="es-ES_tradnl" sz="3600" dirty="0" smtClean="0">
                <a:solidFill>
                  <a:srgbClr val="FFC000"/>
                </a:solidFill>
                <a:latin typeface="Blackadder ITC" pitchFamily="82" charset="0"/>
              </a:rPr>
              <a:t>con una palabra</a:t>
            </a:r>
            <a:endParaRPr lang="es-ES_tradnl" sz="3600" dirty="0">
              <a:solidFill>
                <a:srgbClr val="FFC000"/>
              </a:solidFill>
              <a:latin typeface="Blackadder ITC" pitchFamily="82" charset="0"/>
            </a:endParaRPr>
          </a:p>
        </p:txBody>
      </p:sp>
      <p:pic>
        <p:nvPicPr>
          <p:cNvPr id="3075" name="Picture 3" descr="J:\CHICAS\slide0024_image04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14744" y="3654000"/>
            <a:ext cx="3199294" cy="3204000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Click="0" advTm="9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3.82054E-6 L -0.00226 -0.47595 " pathEditMode="relative" rAng="0" ptsTypes="AA">
                                      <p:cBhvr>
                                        <p:cTn id="13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" y="-2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50" name="Picture 2" descr="J:\FOTOS NUEVAS PPS\slide0006_image01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264000" cy="6948000"/>
          </a:xfrm>
          <a:prstGeom prst="rect">
            <a:avLst/>
          </a:prstGeom>
          <a:noFill/>
        </p:spPr>
      </p:pic>
      <p:pic>
        <p:nvPicPr>
          <p:cNvPr id="2051" name="Picture 3" descr="J:\CHICOS\slide0074_image11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57422" y="571480"/>
            <a:ext cx="5040000" cy="3780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3071802" y="4000504"/>
            <a:ext cx="421484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3200" dirty="0" smtClean="0">
                <a:solidFill>
                  <a:srgbClr val="FFC000"/>
                </a:solidFill>
                <a:latin typeface="Blackadder ITC" pitchFamily="82" charset="0"/>
              </a:rPr>
              <a:t>Amor, amor de hombre</a:t>
            </a:r>
            <a:br>
              <a:rPr lang="es-ES_tradnl" sz="3200" dirty="0" smtClean="0">
                <a:solidFill>
                  <a:srgbClr val="FFC000"/>
                </a:solidFill>
                <a:latin typeface="Blackadder ITC" pitchFamily="82" charset="0"/>
              </a:rPr>
            </a:br>
            <a:r>
              <a:rPr lang="es-ES_tradnl" sz="3200" dirty="0" smtClean="0">
                <a:solidFill>
                  <a:srgbClr val="FFC000"/>
                </a:solidFill>
                <a:latin typeface="Blackadder ITC" pitchFamily="82" charset="0"/>
              </a:rPr>
              <a:t>azúcar blanca, negra sal, amor vital</a:t>
            </a:r>
            <a:endParaRPr lang="es-ES_tradnl" sz="3200" dirty="0">
              <a:solidFill>
                <a:srgbClr val="FFC000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med" advClick="0" advTm="11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8194" name="Picture 2" descr="J:\FRACTALES\45840-bigthumbnai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6" y="0"/>
            <a:ext cx="9154438" cy="6876000"/>
          </a:xfrm>
          <a:prstGeom prst="rect">
            <a:avLst/>
          </a:prstGeom>
          <a:noFill/>
        </p:spPr>
      </p:pic>
      <p:pic>
        <p:nvPicPr>
          <p:cNvPr id="5" name="Picture 2" descr="J:\PAREJAS\lady%20couple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00232" y="1428736"/>
            <a:ext cx="4903791" cy="4032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2286000" y="571480"/>
            <a:ext cx="457200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3200" dirty="0" smtClean="0">
                <a:solidFill>
                  <a:srgbClr val="FFC000"/>
                </a:solidFill>
                <a:latin typeface="Blackadder ITC" pitchFamily="82" charset="0"/>
              </a:rPr>
              <a:t>te quiero</a:t>
            </a:r>
            <a:br>
              <a:rPr lang="es-ES_tradnl" sz="3200" dirty="0" smtClean="0">
                <a:solidFill>
                  <a:srgbClr val="FFC000"/>
                </a:solidFill>
                <a:latin typeface="Blackadder ITC" pitchFamily="82" charset="0"/>
              </a:rPr>
            </a:br>
            <a:r>
              <a:rPr lang="es-ES_tradnl" sz="3200" dirty="0" smtClean="0">
                <a:solidFill>
                  <a:srgbClr val="FFC000"/>
                </a:solidFill>
                <a:latin typeface="Blackadder ITC" pitchFamily="82" charset="0"/>
              </a:rPr>
              <a:t>no preguntes porque ni por qué no</a:t>
            </a:r>
            <a:br>
              <a:rPr lang="es-ES_tradnl" sz="3200" dirty="0" smtClean="0">
                <a:solidFill>
                  <a:srgbClr val="FFC000"/>
                </a:solidFill>
                <a:latin typeface="Blackadder ITC" pitchFamily="82" charset="0"/>
              </a:rPr>
            </a:br>
            <a:r>
              <a:rPr lang="es-ES_tradnl" sz="3200" dirty="0" smtClean="0">
                <a:solidFill>
                  <a:srgbClr val="FFC000"/>
                </a:solidFill>
                <a:latin typeface="Blackadder ITC" pitchFamily="82" charset="0"/>
              </a:rPr>
              <a:t>no estoy hablando yo</a:t>
            </a:r>
            <a:br>
              <a:rPr lang="es-ES_tradnl" sz="3200" dirty="0" smtClean="0">
                <a:solidFill>
                  <a:srgbClr val="FFC000"/>
                </a:solidFill>
                <a:latin typeface="Blackadder ITC" pitchFamily="82" charset="0"/>
              </a:rPr>
            </a:br>
            <a:r>
              <a:rPr lang="es-ES_tradnl" sz="3200" dirty="0" smtClean="0">
                <a:solidFill>
                  <a:srgbClr val="FFC000"/>
                </a:solidFill>
                <a:latin typeface="Blackadder ITC" pitchFamily="82" charset="0"/>
              </a:rPr>
              <a:t>te quiero</a:t>
            </a:r>
            <a:endParaRPr lang="es-ES_tradnl" sz="3200" dirty="0">
              <a:solidFill>
                <a:srgbClr val="FFC000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med" advClick="0" advTm="7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8130" name="Picture 2" descr="J:\FOTOS NUEVAS PPS\slide0005_image0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28660" y="-142900"/>
            <a:ext cx="10747546" cy="7200000"/>
          </a:xfrm>
          <a:prstGeom prst="rect">
            <a:avLst/>
          </a:prstGeom>
          <a:noFill/>
        </p:spPr>
      </p:pic>
      <p:pic>
        <p:nvPicPr>
          <p:cNvPr id="5" name="Picture 6" descr="http://miboina.files.wordpress.com/2010/06/gorrio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2857488" y="1857364"/>
            <a:ext cx="2503541" cy="1944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785786" y="642918"/>
            <a:ext cx="607221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3200" dirty="0" smtClean="0">
                <a:solidFill>
                  <a:srgbClr val="FFC000"/>
                </a:solidFill>
                <a:latin typeface="Blackadder ITC" pitchFamily="82" charset="0"/>
              </a:rPr>
              <a:t>porque quiere quererte el corazón</a:t>
            </a:r>
            <a:br>
              <a:rPr lang="es-ES_tradnl" sz="3200" dirty="0" smtClean="0">
                <a:solidFill>
                  <a:srgbClr val="FFC000"/>
                </a:solidFill>
                <a:latin typeface="Blackadder ITC" pitchFamily="82" charset="0"/>
              </a:rPr>
            </a:br>
            <a:r>
              <a:rPr lang="es-ES_tradnl" sz="3200" dirty="0" smtClean="0">
                <a:solidFill>
                  <a:srgbClr val="FFC000"/>
                </a:solidFill>
                <a:latin typeface="Blackadder ITC" pitchFamily="82" charset="0"/>
              </a:rPr>
              <a:t>no encuentro otra razón</a:t>
            </a:r>
            <a:br>
              <a:rPr lang="es-ES_tradnl" sz="3200" dirty="0" smtClean="0">
                <a:solidFill>
                  <a:srgbClr val="FFC000"/>
                </a:solidFill>
                <a:latin typeface="Blackadder ITC" pitchFamily="82" charset="0"/>
              </a:rPr>
            </a:br>
            <a:r>
              <a:rPr lang="es-ES_tradnl" sz="3200" dirty="0" smtClean="0">
                <a:solidFill>
                  <a:srgbClr val="FFC000"/>
                </a:solidFill>
                <a:latin typeface="Blackadder ITC" pitchFamily="82" charset="0"/>
              </a:rPr>
              <a:t>canto de gorrión</a:t>
            </a:r>
            <a:br>
              <a:rPr lang="es-ES_tradnl" sz="3200" dirty="0" smtClean="0">
                <a:solidFill>
                  <a:srgbClr val="FFC000"/>
                </a:solidFill>
                <a:latin typeface="Blackadder ITC" pitchFamily="82" charset="0"/>
              </a:rPr>
            </a:br>
            <a:r>
              <a:rPr lang="es-ES_tradnl" sz="3200" dirty="0" smtClean="0">
                <a:solidFill>
                  <a:srgbClr val="FFC000"/>
                </a:solidFill>
                <a:latin typeface="Blackadder ITC" pitchFamily="82" charset="0"/>
              </a:rPr>
              <a:t>que pasea por mi mente</a:t>
            </a:r>
            <a:endParaRPr lang="es-ES_tradnl" sz="3200" dirty="0"/>
          </a:p>
        </p:txBody>
      </p:sp>
    </p:spTree>
  </p:cSld>
  <p:clrMapOvr>
    <a:masterClrMapping/>
  </p:clrMapOvr>
  <p:transition spd="med" advClick="0" advTm="7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7" dur="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1267" name="Picture 3" descr="J:\CARPETA FLORES\floresvariadas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857288" y="-90000"/>
            <a:ext cx="10400533" cy="6948000"/>
          </a:xfrm>
          <a:prstGeom prst="rect">
            <a:avLst/>
          </a:prstGeom>
          <a:noFill/>
        </p:spPr>
      </p:pic>
      <p:pic>
        <p:nvPicPr>
          <p:cNvPr id="6" name="Picture 3" descr="J:\FOTOS Y MOVIMIENTOS\cuadro-de-enamorados-69990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7686" y="785794"/>
            <a:ext cx="3456000" cy="4608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0" y="113184"/>
            <a:ext cx="221536" cy="230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 </a:t>
            </a:r>
            <a:endParaRPr kumimoji="0" lang="es-ES_tradn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1270" name="Rectangle 6"/>
          <p:cNvSpPr>
            <a:spLocks noChangeArrowheads="1"/>
          </p:cNvSpPr>
          <p:nvPr/>
        </p:nvSpPr>
        <p:spPr bwMode="auto">
          <a:xfrm>
            <a:off x="1357290" y="690099"/>
            <a:ext cx="4214842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32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Blackadder ITC" pitchFamily="82" charset="0"/>
                <a:ea typeface="Times New Roman" pitchFamily="18" charset="0"/>
                <a:cs typeface="Tahoma" pitchFamily="34" charset="0"/>
              </a:rPr>
              <a:t>anda ríndete</a:t>
            </a:r>
            <a:br>
              <a:rPr kumimoji="0" lang="es-ES_tradnl" sz="32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Blackadder ITC" pitchFamily="82" charset="0"/>
                <a:ea typeface="Times New Roman" pitchFamily="18" charset="0"/>
                <a:cs typeface="Tahoma" pitchFamily="34" charset="0"/>
              </a:rPr>
            </a:br>
            <a:r>
              <a:rPr kumimoji="0" lang="es-ES_tradnl" sz="32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Blackadder ITC" pitchFamily="82" charset="0"/>
                <a:ea typeface="Times New Roman" pitchFamily="18" charset="0"/>
                <a:cs typeface="Tahoma" pitchFamily="34" charset="0"/>
              </a:rPr>
              <a:t>si le estás queriendo  tanto   </a:t>
            </a:r>
            <a:endParaRPr kumimoji="0" lang="es-ES_tradnl" sz="3200" b="0" i="0" u="none" strike="noStrike" cap="none" normalizeH="0" baseline="0" dirty="0" smtClean="0">
              <a:ln>
                <a:noFill/>
              </a:ln>
              <a:solidFill>
                <a:srgbClr val="FFC000"/>
              </a:solidFill>
              <a:effectLst/>
              <a:latin typeface="Blackadder ITC" pitchFamily="82" charset="0"/>
              <a:cs typeface="Arial" pitchFamily="34" charset="0"/>
            </a:endParaRPr>
          </a:p>
        </p:txBody>
      </p:sp>
    </p:spTree>
  </p:cSld>
  <p:clrMapOvr>
    <a:masterClrMapping/>
  </p:clrMapOvr>
  <p:transition spd="med" advClick="0" advTm="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2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2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2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12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112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J:\FOTOS NUEVAS PPS\Estrellas-De-Noche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55148" cy="6876000"/>
          </a:xfrm>
          <a:prstGeom prst="rect">
            <a:avLst/>
          </a:prstGeom>
          <a:noFill/>
        </p:spPr>
      </p:pic>
      <p:pic>
        <p:nvPicPr>
          <p:cNvPr id="6" name="Picture 8" descr="J:\CARPETA FLORES\rosa-Tiani[2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32000" y="4643446"/>
            <a:ext cx="2112000" cy="1800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7" name="Picture 5" descr="J:\CARPETA FLORES\foto-fucsia-_rosa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2844" y="4929198"/>
            <a:ext cx="2054173" cy="1584000"/>
          </a:xfrm>
          <a:prstGeom prst="ellipse">
            <a:avLst/>
          </a:prstGeom>
          <a:noFill/>
          <a:effectLst>
            <a:softEdge rad="127000"/>
          </a:effectLst>
        </p:spPr>
      </p:pic>
      <p:pic>
        <p:nvPicPr>
          <p:cNvPr id="12289" name="Picture 1" descr="J:\FOTOS Y MOVIMIENTOS\bmionlyaskyouim3ay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85984" y="928670"/>
            <a:ext cx="4851400" cy="4432300"/>
          </a:xfrm>
          <a:prstGeom prst="round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Click="0" advTm="1000">
    <p:randomBar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/>
          <a:lstStyle/>
          <a:p>
            <a:pPr>
              <a:buNone/>
            </a:pPr>
            <a:endParaRPr lang="es-ES_tradnl" dirty="0"/>
          </a:p>
        </p:txBody>
      </p:sp>
      <p:pic>
        <p:nvPicPr>
          <p:cNvPr id="44034" name="Picture 2" descr="J:\FOTOS Y MOVIMIENTOS\chica-animada-romantica-29013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28860" y="714356"/>
            <a:ext cx="4077000" cy="5436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5" name="Picture 4" descr="J:\FOTOS Y MOVIMIENTOS\corazones-de-neon-84740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388" y="3429000"/>
            <a:ext cx="2286000" cy="3048000"/>
          </a:xfrm>
          <a:prstGeom prst="ellipse">
            <a:avLst/>
          </a:prstGeom>
          <a:noFill/>
        </p:spPr>
      </p:pic>
      <p:pic>
        <p:nvPicPr>
          <p:cNvPr id="6" name="Picture 4" descr="J:\FOTOS Y MOVIMIENTOS\corazones-de-neon-84740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142852"/>
            <a:ext cx="2286000" cy="3048000"/>
          </a:xfrm>
          <a:prstGeom prst="ellipse">
            <a:avLst/>
          </a:prstGeom>
          <a:noFill/>
        </p:spPr>
      </p:pic>
    </p:spTree>
  </p:cSld>
  <p:clrMapOvr>
    <a:masterClrMapping/>
  </p:clrMapOvr>
  <p:transition spd="med" advClick="0" advTm="1000">
    <p:randomBar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29698" name="Picture 2" descr="Fondos Abstractos de Color Purpur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0800000">
            <a:off x="-698326" y="1100"/>
            <a:ext cx="5587200" cy="3492000"/>
          </a:xfrm>
          <a:prstGeom prst="rect">
            <a:avLst/>
          </a:prstGeom>
          <a:noFill/>
        </p:spPr>
      </p:pic>
      <p:pic>
        <p:nvPicPr>
          <p:cNvPr id="29700" name="Picture 4" descr="Fondos Abstractos de Color Purpur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6314" y="0"/>
            <a:ext cx="5932800" cy="3708000"/>
          </a:xfrm>
          <a:prstGeom prst="rect">
            <a:avLst/>
          </a:prstGeom>
          <a:noFill/>
        </p:spPr>
      </p:pic>
      <p:pic>
        <p:nvPicPr>
          <p:cNvPr id="7" name="Picture 2" descr="Fondos Abstractos de Color Purpur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0800000">
            <a:off x="-857288" y="3294000"/>
            <a:ext cx="5702400" cy="3564000"/>
          </a:xfrm>
          <a:prstGeom prst="rect">
            <a:avLst/>
          </a:prstGeom>
          <a:noFill/>
        </p:spPr>
      </p:pic>
      <p:pic>
        <p:nvPicPr>
          <p:cNvPr id="8" name="Picture 2" descr="Fondos Abstractos de Color Purpur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6314" y="3258000"/>
            <a:ext cx="5760000" cy="3600000"/>
          </a:xfrm>
          <a:prstGeom prst="rect">
            <a:avLst/>
          </a:prstGeom>
          <a:noFill/>
        </p:spPr>
      </p:pic>
      <p:pic>
        <p:nvPicPr>
          <p:cNvPr id="9" name="Picture 3" descr="J:\FOTOS Y MOVIMIENTOS\te-hecho-de-menos-182644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14546" y="357166"/>
            <a:ext cx="4617000" cy="615600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Click="0" advTm="1000">
    <p:randomBar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6082" name="Picture 2" descr="http://3.bp.blogspot.com/-nepcaVyhXDc/TVnJpFi0kWI/AAAAAAAAA3I/OrSh3jGor_U/s1600/495b93e9a8143b20a9c615a2e14842d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92191" cy="7344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527127" y="428604"/>
            <a:ext cx="6089745" cy="532453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2000" b="1" cap="none" spc="50" dirty="0" smtClean="0">
                <a:ln w="11430"/>
                <a:solidFill>
                  <a:srgbClr val="FFFF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FOTOS:  </a:t>
            </a:r>
          </a:p>
          <a:p>
            <a:pPr algn="ctr"/>
            <a:r>
              <a:rPr lang="es-ES" sz="2000" b="1" spc="50" dirty="0" smtClean="0">
                <a:ln w="11430"/>
                <a:solidFill>
                  <a:srgbClr val="FFFF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INTERNET </a:t>
            </a:r>
          </a:p>
          <a:p>
            <a:pPr algn="ctr"/>
            <a:endParaRPr lang="es-ES" sz="2000" b="1" cap="none" spc="50" dirty="0" smtClean="0">
              <a:ln w="11430"/>
              <a:solidFill>
                <a:srgbClr val="FFFF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es-ES" sz="2000" b="1" spc="50" dirty="0" smtClean="0">
                <a:ln w="11430"/>
                <a:solidFill>
                  <a:srgbClr val="FFFF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MÚSICA: </a:t>
            </a:r>
          </a:p>
          <a:p>
            <a:pPr algn="ctr"/>
            <a:r>
              <a:rPr lang="es-ES" sz="2000" b="1" cap="none" spc="50" dirty="0" smtClean="0">
                <a:ln w="11430"/>
                <a:solidFill>
                  <a:srgbClr val="FFFF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AMOR DE HOMBRE </a:t>
            </a:r>
          </a:p>
          <a:p>
            <a:pPr algn="ctr"/>
            <a:r>
              <a:rPr lang="es-ES" sz="2000" b="1" spc="50" dirty="0" smtClean="0">
                <a:ln w="11430"/>
                <a:solidFill>
                  <a:srgbClr val="FFFF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“MOCEDADES”   </a:t>
            </a:r>
          </a:p>
          <a:p>
            <a:pPr algn="ctr"/>
            <a:endParaRPr lang="es-ES" sz="2000" b="1" cap="none" spc="50" dirty="0" smtClean="0">
              <a:ln w="11430"/>
              <a:solidFill>
                <a:srgbClr val="FFFF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es-ES" sz="2000" b="1" spc="50" dirty="0" smtClean="0">
                <a:ln w="11430"/>
                <a:solidFill>
                  <a:srgbClr val="FFFF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DISEÑO:  </a:t>
            </a:r>
          </a:p>
          <a:p>
            <a:pPr algn="ctr"/>
            <a:r>
              <a:rPr lang="es-ES" sz="2000" b="1" cap="none" spc="50" dirty="0" smtClean="0">
                <a:ln w="11430"/>
                <a:solidFill>
                  <a:srgbClr val="FFFF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MARÍA TERESA ESPÍN  </a:t>
            </a:r>
          </a:p>
          <a:p>
            <a:pPr algn="ctr"/>
            <a:endParaRPr lang="es-ES" sz="2000" b="1" spc="50" dirty="0" smtClean="0">
              <a:ln w="11430"/>
              <a:solidFill>
                <a:srgbClr val="FFFF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endParaRPr lang="es-ES" sz="2000" b="1" cap="none" spc="50" dirty="0" smtClean="0">
              <a:ln w="11430"/>
              <a:solidFill>
                <a:srgbClr val="FFFF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endParaRPr lang="es-ES" sz="2000" b="1" spc="50" dirty="0" smtClean="0">
              <a:ln w="11430"/>
              <a:solidFill>
                <a:srgbClr val="FFFF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endParaRPr lang="es-ES" sz="2000" b="1" cap="none" spc="50" dirty="0" smtClean="0">
              <a:ln w="11430"/>
              <a:solidFill>
                <a:srgbClr val="FFFF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endParaRPr lang="es-ES" sz="2000" b="1" spc="50" dirty="0" smtClean="0">
              <a:ln w="11430"/>
              <a:solidFill>
                <a:srgbClr val="FFFF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endParaRPr lang="es-ES" sz="2000" b="1" cap="none" spc="50" dirty="0" smtClean="0">
              <a:ln w="11430"/>
              <a:solidFill>
                <a:srgbClr val="FFFF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endParaRPr lang="es-ES" sz="2000" b="1" spc="50" dirty="0" smtClean="0">
              <a:ln w="11430"/>
              <a:solidFill>
                <a:srgbClr val="FFFF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endParaRPr lang="es-ES" sz="2000" b="1" cap="none" spc="50" dirty="0">
              <a:ln w="11430"/>
              <a:solidFill>
                <a:srgbClr val="FFFF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357159" y="5572139"/>
            <a:ext cx="264320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5400" b="1" spc="50" dirty="0" smtClean="0">
                <a:ln w="11430"/>
                <a:solidFill>
                  <a:srgbClr val="FFFF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2012</a:t>
            </a:r>
            <a:endParaRPr lang="es-ES" sz="5400" b="1" cap="none" spc="50" dirty="0">
              <a:ln w="11430"/>
              <a:solidFill>
                <a:srgbClr val="FFFF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46088" name="Picture 8" descr="-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86578" y="5072074"/>
            <a:ext cx="333375" cy="476250"/>
          </a:xfrm>
          <a:prstGeom prst="rect">
            <a:avLst/>
          </a:prstGeom>
          <a:noFill/>
        </p:spPr>
      </p:pic>
      <p:pic>
        <p:nvPicPr>
          <p:cNvPr id="46093" name="Picture 13" descr="-">
            <a:hlinkClick r:id="rId3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525" cy="9525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3000">
    <p:randomBar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5057" name="Picture 1" descr="J:\Fotos romanticas\slide0015_image0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64000" cy="6948000"/>
          </a:xfrm>
          <a:prstGeom prst="rect">
            <a:avLst/>
          </a:prstGeom>
          <a:noFill/>
        </p:spPr>
      </p:pic>
      <p:pic>
        <p:nvPicPr>
          <p:cNvPr id="5" name="Picture 2" descr="J:\FOTOS Y MOVIMIENTOS\besos-en-la-playa-40655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86512" y="1857364"/>
            <a:ext cx="2286000" cy="3048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10" name="9 Rectángulo"/>
          <p:cNvSpPr/>
          <p:nvPr/>
        </p:nvSpPr>
        <p:spPr>
          <a:xfrm>
            <a:off x="1285852" y="1785926"/>
            <a:ext cx="367186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endParaRPr lang="es-ES" sz="2800" b="1" dirty="0"/>
          </a:p>
        </p:txBody>
      </p:sp>
      <p:sp>
        <p:nvSpPr>
          <p:cNvPr id="11" name="10 Rectángulo"/>
          <p:cNvSpPr/>
          <p:nvPr/>
        </p:nvSpPr>
        <p:spPr>
          <a:xfrm>
            <a:off x="1285851" y="2357430"/>
            <a:ext cx="369507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endParaRPr lang="es-ES" sz="2800" b="1" dirty="0">
              <a:solidFill>
                <a:srgbClr val="FF0000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1214415" y="3244334"/>
            <a:ext cx="383284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endParaRPr lang="es-ES" sz="2800" b="1" dirty="0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</p:spTree>
  </p:cSld>
  <p:clrMapOvr>
    <a:masterClrMapping/>
  </p:clrMapOvr>
  <p:transition spd="med" advClick="0" advTm="1000">
    <p:randomBar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888</TotalTime>
  <Words>177</Words>
  <Application>Microsoft Office PowerPoint</Application>
  <PresentationFormat>Presentación en pantalla (4:3)</PresentationFormat>
  <Paragraphs>69</Paragraphs>
  <Slides>25</Slides>
  <Notes>2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25</vt:i4>
      </vt:variant>
    </vt:vector>
  </HeadingPairs>
  <TitlesOfParts>
    <vt:vector size="33" baseType="lpstr">
      <vt:lpstr>Arial</vt:lpstr>
      <vt:lpstr>Calibri</vt:lpstr>
      <vt:lpstr>Blackadder ITC</vt:lpstr>
      <vt:lpstr>Tahoma</vt:lpstr>
      <vt:lpstr>Times New Roman</vt:lpstr>
      <vt:lpstr>Berlin Sans FB Demi</vt:lpstr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</vt:vector>
  </TitlesOfParts>
  <Company>http://www.centor.mx.gd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abuelitos</dc:creator>
  <cp:lastModifiedBy>abuelitos</cp:lastModifiedBy>
  <cp:revision>325</cp:revision>
  <dcterms:created xsi:type="dcterms:W3CDTF">2011-06-22T09:42:45Z</dcterms:created>
  <dcterms:modified xsi:type="dcterms:W3CDTF">2012-12-18T20:08:06Z</dcterms:modified>
</cp:coreProperties>
</file>