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73" r:id="rId3"/>
    <p:sldId id="269" r:id="rId4"/>
    <p:sldId id="256" r:id="rId5"/>
    <p:sldId id="258" r:id="rId6"/>
    <p:sldId id="272" r:id="rId7"/>
    <p:sldId id="271" r:id="rId8"/>
    <p:sldId id="270" r:id="rId9"/>
    <p:sldId id="268" r:id="rId10"/>
    <p:sldId id="267" r:id="rId11"/>
    <p:sldId id="266" r:id="rId12"/>
    <p:sldId id="265" r:id="rId13"/>
    <p:sldId id="264" r:id="rId14"/>
    <p:sldId id="263" r:id="rId15"/>
    <p:sldId id="279" r:id="rId16"/>
    <p:sldId id="278" r:id="rId17"/>
    <p:sldId id="277" r:id="rId18"/>
    <p:sldId id="276" r:id="rId19"/>
    <p:sldId id="274" r:id="rId20"/>
    <p:sldId id="262" r:id="rId21"/>
    <p:sldId id="261" r:id="rId22"/>
    <p:sldId id="260" r:id="rId23"/>
    <p:sldId id="259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6P01vbNUT5/4s/Voktzug" hashData="Wc0bmYjiz1o+UiTM2vgobhZp01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1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AE8237-98C0-41D0-A42C-5D868CB2800A}" type="datetimeFigureOut">
              <a:rPr lang="es-ES" smtClean="0"/>
              <a:t>24/10/2013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005AF-DCB8-4A63-9903-FA7CC28FA39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5005AF-DCB8-4A63-9903-FA7CC28FA39F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3FCFF-1585-40A6-9DBC-719820005F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BF820-ADD0-4C93-914D-D64451FE39B2}" type="datetimeFigureOut">
              <a:rPr lang="es-ES" smtClean="0"/>
              <a:pPr/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C8938-F258-4901-B671-824B5FBC8A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5A2AE1-BC1A-487E-B4C5-EBFCDFC2DE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143636" y="428604"/>
            <a:ext cx="1295400" cy="942976"/>
          </a:xfrm>
          <a:prstGeom prst="rect">
            <a:avLst/>
          </a:prstGeom>
          <a:noFill/>
        </p:spPr>
      </p:pic>
      <p:pic>
        <p:nvPicPr>
          <p:cNvPr id="2663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643702" y="1571612"/>
            <a:ext cx="1123950" cy="785818"/>
          </a:xfrm>
          <a:prstGeom prst="rect">
            <a:avLst/>
          </a:prstGeom>
          <a:noFill/>
        </p:spPr>
      </p:pic>
      <p:pic>
        <p:nvPicPr>
          <p:cNvPr id="2663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858016" y="2500306"/>
            <a:ext cx="1123950" cy="1257301"/>
          </a:xfrm>
          <a:prstGeom prst="rect">
            <a:avLst/>
          </a:prstGeom>
          <a:noFill/>
        </p:spPr>
      </p:pic>
      <p:pic>
        <p:nvPicPr>
          <p:cNvPr id="2663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500958" y="3786190"/>
            <a:ext cx="1000125" cy="828676"/>
          </a:xfrm>
          <a:prstGeom prst="rect">
            <a:avLst/>
          </a:prstGeom>
          <a:noFill/>
        </p:spPr>
      </p:pic>
      <p:pic>
        <p:nvPicPr>
          <p:cNvPr id="26636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7715272" y="4929198"/>
            <a:ext cx="981075" cy="962025"/>
          </a:xfrm>
          <a:prstGeom prst="rect">
            <a:avLst/>
          </a:prstGeom>
          <a:noFill/>
        </p:spPr>
      </p:pic>
      <p:pic>
        <p:nvPicPr>
          <p:cNvPr id="26650" name="Picture 26" descr="Imagen renderizada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714876" y="1500174"/>
            <a:ext cx="1352550" cy="1114425"/>
          </a:xfrm>
          <a:prstGeom prst="rect">
            <a:avLst/>
          </a:prstGeom>
          <a:noFill/>
        </p:spPr>
      </p:pic>
      <p:pic>
        <p:nvPicPr>
          <p:cNvPr id="26652" name="Picture 28" descr="Imagen renderizada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5357818" y="2786058"/>
            <a:ext cx="1295400" cy="1409700"/>
          </a:xfrm>
          <a:prstGeom prst="rect">
            <a:avLst/>
          </a:prstGeom>
          <a:noFill/>
        </p:spPr>
      </p:pic>
      <p:pic>
        <p:nvPicPr>
          <p:cNvPr id="26654" name="Picture 30" descr="Imagen renderizada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5643570" y="4572008"/>
            <a:ext cx="1485900" cy="885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  <p:sndAc>
      <p:stSnd>
        <p:snd r:embed="rId3" name="YO SOY UNA MUJER MAGGIE CAR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412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pic>
        <p:nvPicPr>
          <p:cNvPr id="6" name="5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32407">
            <a:off x="6679480" y="4649669"/>
            <a:ext cx="2308169" cy="145279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14282" y="6072206"/>
            <a:ext cx="166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Tema-Yo soy una mujer</a:t>
            </a:r>
          </a:p>
          <a:p>
            <a:r>
              <a:rPr lang="es-ES_tradnl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Canta-</a:t>
            </a:r>
            <a:r>
              <a:rPr lang="es-ES_tradnl" sz="1200" b="1" dirty="0" err="1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Maggie</a:t>
            </a:r>
            <a:r>
              <a:rPr lang="es-ES_tradnl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Carles</a:t>
            </a:r>
            <a:endParaRPr lang="es-ES" sz="1200" b="1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18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</cp:revision>
  <dcterms:created xsi:type="dcterms:W3CDTF">2013-10-24T02:36:51Z</dcterms:created>
  <dcterms:modified xsi:type="dcterms:W3CDTF">2013-10-24T15:10:53Z</dcterms:modified>
</cp:coreProperties>
</file>