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72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9qJEkGT7O6KyxzjPKCotA==" hashData="Lcbx1fk8iuCLZGiIZw8+w7iNo2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15102-5BD8-481A-A7F0-2334EEB4E276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19-F8A5-41C3-9D93-948580444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15102-5BD8-481A-A7F0-2334EEB4E276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19-F8A5-41C3-9D93-948580444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15102-5BD8-481A-A7F0-2334EEB4E276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19-F8A5-41C3-9D93-948580444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15102-5BD8-481A-A7F0-2334EEB4E276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19-F8A5-41C3-9D93-948580444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15102-5BD8-481A-A7F0-2334EEB4E276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19-F8A5-41C3-9D93-948580444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15102-5BD8-481A-A7F0-2334EEB4E276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19-F8A5-41C3-9D93-948580444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15102-5BD8-481A-A7F0-2334EEB4E276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19-F8A5-41C3-9D93-948580444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15102-5BD8-481A-A7F0-2334EEB4E276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19-F8A5-41C3-9D93-948580444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15102-5BD8-481A-A7F0-2334EEB4E276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19-F8A5-41C3-9D93-948580444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15102-5BD8-481A-A7F0-2334EEB4E276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19-F8A5-41C3-9D93-948580444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15102-5BD8-481A-A7F0-2334EEB4E276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5F19-F8A5-41C3-9D93-948580444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E17047-7C6C-4E99-B427-F03BCF665CD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15102-5BD8-481A-A7F0-2334EEB4E276}" type="datetimeFigureOut">
              <a:rPr lang="es-ES" smtClean="0"/>
              <a:pPr/>
              <a:t>22/05/2014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05F19-F8A5-41C3-9D93-9485804449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B49607E-AE2F-4E0C-A991-1A4919FD997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7" Type="http://schemas.openxmlformats.org/officeDocument/2006/relationships/image" Target="../media/image20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gif"/><Relationship Id="rId4" Type="http://schemas.openxmlformats.org/officeDocument/2006/relationships/image" Target="../media/image27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0"/>
            <a:ext cx="620688" cy="620688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620688" cy="620688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0"/>
            <a:ext cx="620688" cy="620688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0"/>
            <a:ext cx="620688" cy="620688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620688" cy="62068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0"/>
            <a:ext cx="620688" cy="620688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0"/>
            <a:ext cx="620688" cy="620688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0"/>
            <a:ext cx="620688" cy="620688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312" y="0"/>
            <a:ext cx="620688" cy="620688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20688" cy="620688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0"/>
            <a:ext cx="620688" cy="620688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0"/>
            <a:ext cx="620688" cy="620688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0"/>
            <a:ext cx="620688" cy="620688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0"/>
            <a:ext cx="620688" cy="620688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0"/>
            <a:ext cx="620688" cy="620688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620688" cy="620688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6237312"/>
            <a:ext cx="620688" cy="620688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6237312"/>
            <a:ext cx="620688" cy="620688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6237312"/>
            <a:ext cx="620688" cy="620688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6237312"/>
            <a:ext cx="620688" cy="620688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6237312"/>
            <a:ext cx="620688" cy="620688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6237312"/>
            <a:ext cx="620688" cy="620688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6237312"/>
            <a:ext cx="620688" cy="620688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6237312"/>
            <a:ext cx="620688" cy="620688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312" y="6237312"/>
            <a:ext cx="620688" cy="620688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37312"/>
            <a:ext cx="620688" cy="620688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237312"/>
            <a:ext cx="620688" cy="620688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6237312"/>
            <a:ext cx="620688" cy="620688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6237312"/>
            <a:ext cx="620688" cy="620688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6237312"/>
            <a:ext cx="620688" cy="620688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6237312"/>
            <a:ext cx="620688" cy="620688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237312"/>
            <a:ext cx="620688" cy="620688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8680"/>
            <a:ext cx="620688" cy="620688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24744"/>
            <a:ext cx="620688" cy="692696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72816"/>
            <a:ext cx="620688" cy="764704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92896"/>
            <a:ext cx="620688" cy="620688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40968"/>
            <a:ext cx="620688" cy="620688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89040"/>
            <a:ext cx="620688" cy="620688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437112"/>
            <a:ext cx="620688" cy="62068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13176"/>
            <a:ext cx="620688" cy="620688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61248"/>
            <a:ext cx="620688" cy="620688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0688"/>
            <a:ext cx="620688" cy="620688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96752"/>
            <a:ext cx="620688" cy="692696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44824"/>
            <a:ext cx="620688" cy="764704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64904"/>
            <a:ext cx="620688" cy="620688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620688" cy="620688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312" y="3789040"/>
            <a:ext cx="620688" cy="620688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312" y="4437112"/>
            <a:ext cx="620688" cy="620688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312" y="5013176"/>
            <a:ext cx="620688" cy="620688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312" y="5661248"/>
            <a:ext cx="620688" cy="620688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312" y="620688"/>
            <a:ext cx="620688" cy="620688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312" y="1196752"/>
            <a:ext cx="620688" cy="692696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312" y="1844824"/>
            <a:ext cx="620688" cy="764704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312" y="2564904"/>
            <a:ext cx="620688" cy="620688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zzzzzzzzFUTUROS TRABAJOS\0_6f8f9_b274ce50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23312" y="3212976"/>
            <a:ext cx="620688" cy="620688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zzzzzzzzMARCOS\texturas gifs grandes y poco pesadas\PEQUEÑIN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0648"/>
            <a:ext cx="76200" cy="2838450"/>
          </a:xfrm>
          <a:prstGeom prst="rect">
            <a:avLst/>
          </a:prstGeom>
          <a:noFill/>
        </p:spPr>
      </p:pic>
      <p:pic>
        <p:nvPicPr>
          <p:cNvPr id="61" name="Picture 3" descr="C:\Users\Usuario\Desktop\descargas\zzzzzzzzMARCOS\texturas gifs grandes y poco pesadas\PEQUEÑIN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276872"/>
            <a:ext cx="76200" cy="2838450"/>
          </a:xfrm>
          <a:prstGeom prst="rect">
            <a:avLst/>
          </a:prstGeom>
          <a:noFill/>
        </p:spPr>
      </p:pic>
      <p:pic>
        <p:nvPicPr>
          <p:cNvPr id="62" name="Picture 3" descr="C:\Users\Usuario\Desktop\descargas\zzzzzzzzMARCOS\texturas gifs grandes y poco pesadas\PEQUEÑIN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645024"/>
            <a:ext cx="76200" cy="2838450"/>
          </a:xfrm>
          <a:prstGeom prst="rect">
            <a:avLst/>
          </a:prstGeom>
          <a:noFill/>
        </p:spPr>
      </p:pic>
      <p:pic>
        <p:nvPicPr>
          <p:cNvPr id="63" name="Picture 3" descr="C:\Users\Usuario\Desktop\descargas\zzzzzzzzMARCOS\texturas gifs grandes y poco pesadas\PEQUEÑIN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24273" y="-1112106"/>
            <a:ext cx="92943" cy="2838450"/>
          </a:xfrm>
          <a:prstGeom prst="rect">
            <a:avLst/>
          </a:prstGeom>
          <a:noFill/>
        </p:spPr>
      </p:pic>
      <p:pic>
        <p:nvPicPr>
          <p:cNvPr id="64" name="Picture 3" descr="C:\Users\Usuario\Desktop\descargas\zzzzzzzzMARCOS\texturas gifs grandes y poco pesadas\PEQUEÑIN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48464" y="260648"/>
            <a:ext cx="76200" cy="2838450"/>
          </a:xfrm>
          <a:prstGeom prst="rect">
            <a:avLst/>
          </a:prstGeom>
          <a:noFill/>
        </p:spPr>
      </p:pic>
      <p:pic>
        <p:nvPicPr>
          <p:cNvPr id="65" name="Picture 3" descr="C:\Users\Usuario\Desktop\descargas\zzzzzzzzMARCOS\texturas gifs grandes y poco pesadas\PEQUEÑIN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48464" y="2276872"/>
            <a:ext cx="76200" cy="2838450"/>
          </a:xfrm>
          <a:prstGeom prst="rect">
            <a:avLst/>
          </a:prstGeom>
          <a:noFill/>
        </p:spPr>
      </p:pic>
      <p:pic>
        <p:nvPicPr>
          <p:cNvPr id="66" name="Picture 3" descr="C:\Users\Usuario\Desktop\descargas\zzzzzzzzMARCOS\texturas gifs grandes y poco pesadas\PEQUEÑIN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748464" y="3645024"/>
            <a:ext cx="76200" cy="2838450"/>
          </a:xfrm>
          <a:prstGeom prst="rect">
            <a:avLst/>
          </a:prstGeom>
          <a:noFill/>
        </p:spPr>
      </p:pic>
      <p:pic>
        <p:nvPicPr>
          <p:cNvPr id="68" name="Picture 3" descr="C:\Users\Usuario\Desktop\descargas\zzzzzzzzMARCOS\texturas gifs grandes y poco pesadas\PEQUEÑIN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216562" y="-1112105"/>
            <a:ext cx="92943" cy="2838450"/>
          </a:xfrm>
          <a:prstGeom prst="rect">
            <a:avLst/>
          </a:prstGeom>
          <a:noFill/>
        </p:spPr>
      </p:pic>
      <p:pic>
        <p:nvPicPr>
          <p:cNvPr id="70" name="Picture 3" descr="C:\Users\Usuario\Desktop\descargas\zzzzzzzzMARCOS\texturas gifs grandes y poco pesadas\PEQUEÑIN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335515" y="-1062704"/>
            <a:ext cx="89598" cy="2736305"/>
          </a:xfrm>
          <a:prstGeom prst="rect">
            <a:avLst/>
          </a:prstGeom>
          <a:noFill/>
        </p:spPr>
      </p:pic>
      <p:pic>
        <p:nvPicPr>
          <p:cNvPr id="71" name="Picture 3" descr="C:\Users\Usuario\Desktop\descargas\zzzzzzzzMARCOS\texturas gifs grandes y poco pesadas\PEQUEÑIN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72745" y="-1112105"/>
            <a:ext cx="92943" cy="2838450"/>
          </a:xfrm>
          <a:prstGeom prst="rect">
            <a:avLst/>
          </a:prstGeom>
          <a:noFill/>
        </p:spPr>
      </p:pic>
      <p:pic>
        <p:nvPicPr>
          <p:cNvPr id="72" name="Picture 3" descr="C:\Users\Usuario\Desktop\descargas\zzzzzzzzMARCOS\texturas gifs grandes y poco pesadas\PEQUEÑIN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09698" y="5095160"/>
            <a:ext cx="91956" cy="2808310"/>
          </a:xfrm>
          <a:prstGeom prst="rect">
            <a:avLst/>
          </a:prstGeom>
          <a:noFill/>
        </p:spPr>
      </p:pic>
      <p:pic>
        <p:nvPicPr>
          <p:cNvPr id="73" name="Picture 3" descr="C:\Users\Usuario\Desktop\descargas\zzzzzzzzMARCOS\texturas gifs grandes y poco pesadas\PEQUEÑIN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201987" y="5095161"/>
            <a:ext cx="91956" cy="2808310"/>
          </a:xfrm>
          <a:prstGeom prst="rect">
            <a:avLst/>
          </a:prstGeom>
          <a:noFill/>
        </p:spPr>
      </p:pic>
      <p:pic>
        <p:nvPicPr>
          <p:cNvPr id="74" name="Picture 3" descr="C:\Users\Usuario\Desktop\descargas\zzzzzzzzMARCOS\texturas gifs grandes y poco pesadas\PEQUEÑIN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370339" y="5095161"/>
            <a:ext cx="91956" cy="2808310"/>
          </a:xfrm>
          <a:prstGeom prst="rect">
            <a:avLst/>
          </a:prstGeom>
          <a:noFill/>
        </p:spPr>
      </p:pic>
      <p:pic>
        <p:nvPicPr>
          <p:cNvPr id="75" name="Picture 3" descr="C:\Users\Usuario\Desktop\descargas\zzzzzzzzMARCOS\texturas gifs grandes y poco pesadas\PEQUEÑIN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58170" y="5095161"/>
            <a:ext cx="91956" cy="2808310"/>
          </a:xfrm>
          <a:prstGeom prst="rect">
            <a:avLst/>
          </a:prstGeom>
          <a:noFill/>
        </p:spPr>
      </p:pic>
      <p:pic>
        <p:nvPicPr>
          <p:cNvPr id="2" name="Picture 2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5589240"/>
            <a:ext cx="2828925" cy="438150"/>
          </a:xfrm>
          <a:prstGeom prst="rect">
            <a:avLst/>
          </a:prstGeom>
          <a:noFill/>
        </p:spPr>
      </p:pic>
      <p:pic>
        <p:nvPicPr>
          <p:cNvPr id="3" name="Picture 3" descr="C:\Users\Usuario\Desktop\descargas\ZNECESARIO PARA PPS\d6wyoo5b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849685" y="5135091"/>
            <a:ext cx="714375" cy="1190625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ZNECESARIO PARA PPS\Glit__.substr($img_name,0,10)._[6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764704"/>
            <a:ext cx="3857625" cy="447675"/>
          </a:xfrm>
          <a:prstGeom prst="rect">
            <a:avLst/>
          </a:prstGeom>
          <a:noFill/>
        </p:spPr>
      </p:pic>
      <p:pic>
        <p:nvPicPr>
          <p:cNvPr id="2050" name="Picture 2" descr="http://es.bloggif.com/tmp/aa041f758c2320605c30e7a8c27ac9b7/text.gif?1399841509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87624" y="2132856"/>
            <a:ext cx="6524625" cy="1114425"/>
          </a:xfrm>
          <a:prstGeom prst="rect">
            <a:avLst/>
          </a:prstGeom>
          <a:noFill/>
        </p:spPr>
      </p:pic>
      <p:pic>
        <p:nvPicPr>
          <p:cNvPr id="2056" name="Picture 8" descr="http://es.bloggif.com/tmp/aa041f758c2320605c30e7a8c27ac9b7/text.gif?1399841688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63888" y="3573016"/>
            <a:ext cx="1876425" cy="5238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ndAc>
      <p:stSnd>
        <p:snd r:embed="rId2" name="mariah carey - without you Without Yo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Usuario\Desktop\descargas\ZZZZZZZZZZZZultimisimo\ULTIMO\da7fbc5b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1037" name="Picture 13" descr="http://es.bloggif.com/tmp/aa041f758c2320605c30e7a8c27ac9b7/text.gif?139984371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869160"/>
            <a:ext cx="5095875" cy="447675"/>
          </a:xfrm>
          <a:prstGeom prst="rect">
            <a:avLst/>
          </a:prstGeom>
          <a:noFill/>
        </p:spPr>
      </p:pic>
      <p:pic>
        <p:nvPicPr>
          <p:cNvPr id="1039" name="Picture 15" descr="http://es.bloggif.com/tmp/aa041f758c2320605c30e7a8c27ac9b7/text.gif?139984376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301208"/>
            <a:ext cx="5638800" cy="371475"/>
          </a:xfrm>
          <a:prstGeom prst="rect">
            <a:avLst/>
          </a:prstGeom>
          <a:noFill/>
        </p:spPr>
      </p:pic>
      <p:pic>
        <p:nvPicPr>
          <p:cNvPr id="1041" name="Picture 17" descr="http://es.bloggif.com/tmp/aa041f758c2320605c30e7a8c27ac9b7/text.gif?139984379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9" y="5661248"/>
            <a:ext cx="7704856" cy="44767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755576" y="548680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No </a:t>
            </a:r>
            <a:r>
              <a:rPr lang="en-US" dirty="0" err="1" smtClean="0">
                <a:solidFill>
                  <a:schemeClr val="bg1"/>
                </a:solidFill>
                <a:latin typeface="Arial Black" pitchFamily="34" charset="0"/>
              </a:rPr>
              <a:t>i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 can't forget this evening, or your face as you were leaving but </a:t>
            </a:r>
            <a:r>
              <a:rPr lang="en-US" dirty="0" err="1" smtClean="0">
                <a:solidFill>
                  <a:schemeClr val="bg1"/>
                </a:solidFill>
                <a:latin typeface="Arial Black" pitchFamily="34" charset="0"/>
              </a:rPr>
              <a:t>i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 guess that's just the way the story goes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esktop\descargas\ZZZZZZZZZZZZultimisimo\JPG\0_aece9_b011dfb2_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7" name="Picture 7" descr="http://es.bloggif.com/tmp/aa041f758c2320605c30e7a8c27ac9b7/text.gif?139984391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805264"/>
            <a:ext cx="8280920" cy="447675"/>
          </a:xfrm>
          <a:prstGeom prst="rect">
            <a:avLst/>
          </a:prstGeom>
          <a:noFill/>
        </p:spPr>
      </p:pic>
      <p:pic>
        <p:nvPicPr>
          <p:cNvPr id="15369" name="Picture 9" descr="http://es.bloggif.com/tmp/aa041f758c2320605c30e7a8c27ac9b7/text.gif?139984395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6237312"/>
            <a:ext cx="1952625" cy="43815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707904" y="548680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you always smile, but in your eyes</a:t>
            </a:r>
            <a:br>
              <a:rPr lang="en-US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your sorrow shows 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yes, </a:t>
            </a:r>
            <a:r>
              <a:rPr lang="es-ES" dirty="0" err="1" smtClean="0">
                <a:solidFill>
                  <a:schemeClr val="bg1"/>
                </a:solidFill>
                <a:latin typeface="Arial Black" pitchFamily="34" charset="0"/>
              </a:rPr>
              <a:t>it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 shows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esktop\descargas\ZZZZZZZZZZZZultimisimo\JPG\6b53e0a4af16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97" name="Picture 13" descr="http://es.bloggif.com/tmp/aa041f758c2320605c30e7a8c27ac9b7/text.gif?139984400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5445224"/>
            <a:ext cx="5800725" cy="447675"/>
          </a:xfrm>
          <a:prstGeom prst="rect">
            <a:avLst/>
          </a:prstGeom>
          <a:noFill/>
        </p:spPr>
      </p:pic>
      <p:pic>
        <p:nvPicPr>
          <p:cNvPr id="16399" name="Picture 15" descr="http://es.bloggif.com/tmp/aa041f758c2320605c30e7a8c27ac9b7/text.gif?139984403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5445224"/>
            <a:ext cx="2733675" cy="447675"/>
          </a:xfrm>
          <a:prstGeom prst="rect">
            <a:avLst/>
          </a:prstGeom>
          <a:noFill/>
        </p:spPr>
      </p:pic>
      <p:pic>
        <p:nvPicPr>
          <p:cNvPr id="16401" name="Picture 17" descr="http://es.bloggif.com/tmp/aa041f758c2320605c30e7a8c27ac9b7/text.gif?139984411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6021288"/>
            <a:ext cx="6743700" cy="447675"/>
          </a:xfrm>
          <a:prstGeom prst="rect">
            <a:avLst/>
          </a:prstGeom>
          <a:noFill/>
        </p:spPr>
      </p:pic>
      <p:pic>
        <p:nvPicPr>
          <p:cNvPr id="16403" name="Picture 19" descr="http://es.bloggif.com/tmp/aa041f758c2320605c30e7a8c27ac9b7/text.gif?139984415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6021288"/>
            <a:ext cx="590550" cy="371475"/>
          </a:xfrm>
          <a:prstGeom prst="rect">
            <a:avLst/>
          </a:prstGeom>
          <a:noFill/>
        </p:spPr>
      </p:pic>
      <p:pic>
        <p:nvPicPr>
          <p:cNvPr id="16405" name="Picture 21" descr="http://es.bloggif.com/tmp/aa041f758c2320605c30e7a8c27ac9b7/text.gif?139984419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6410325"/>
            <a:ext cx="2609850" cy="447675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51520" y="4509120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002060"/>
                </a:solidFill>
                <a:latin typeface="Arial Black" pitchFamily="34" charset="0"/>
              </a:rPr>
              <a:t>no </a:t>
            </a:r>
            <a:r>
              <a:rPr lang="en-US" sz="1600" dirty="0" err="1" smtClean="0">
                <a:solidFill>
                  <a:srgbClr val="002060"/>
                </a:solidFill>
                <a:latin typeface="Arial Black" pitchFamily="34" charset="0"/>
              </a:rPr>
              <a:t>i</a:t>
            </a:r>
            <a:r>
              <a:rPr lang="en-US" sz="1600" dirty="0" smtClean="0">
                <a:solidFill>
                  <a:srgbClr val="002060"/>
                </a:solidFill>
                <a:latin typeface="Arial Black" pitchFamily="34" charset="0"/>
              </a:rPr>
              <a:t> can't forget tomorrow when </a:t>
            </a:r>
            <a:r>
              <a:rPr lang="en-US" sz="1600" dirty="0" err="1" smtClean="0">
                <a:solidFill>
                  <a:srgbClr val="002060"/>
                </a:solidFill>
                <a:latin typeface="Arial Black" pitchFamily="34" charset="0"/>
              </a:rPr>
              <a:t>i</a:t>
            </a:r>
            <a:r>
              <a:rPr lang="en-US" sz="1600" dirty="0" smtClean="0">
                <a:solidFill>
                  <a:srgbClr val="002060"/>
                </a:solidFill>
                <a:latin typeface="Arial Black" pitchFamily="34" charset="0"/>
              </a:rPr>
              <a:t> think of all my sorrow when </a:t>
            </a:r>
            <a:r>
              <a:rPr lang="en-US" sz="1600" dirty="0" err="1" smtClean="0">
                <a:solidFill>
                  <a:srgbClr val="002060"/>
                </a:solidFill>
                <a:latin typeface="Arial Black" pitchFamily="34" charset="0"/>
              </a:rPr>
              <a:t>i</a:t>
            </a:r>
            <a:r>
              <a:rPr lang="en-US" sz="1600" dirty="0" smtClean="0">
                <a:solidFill>
                  <a:srgbClr val="002060"/>
                </a:solidFill>
                <a:latin typeface="Arial Black" pitchFamily="34" charset="0"/>
              </a:rPr>
              <a:t> had you there but then </a:t>
            </a:r>
            <a:r>
              <a:rPr lang="en-US" sz="1600" dirty="0" err="1" smtClean="0">
                <a:solidFill>
                  <a:srgbClr val="002060"/>
                </a:solidFill>
                <a:latin typeface="Arial Black" pitchFamily="34" charset="0"/>
              </a:rPr>
              <a:t>i</a:t>
            </a:r>
            <a:r>
              <a:rPr lang="en-US" sz="1600" dirty="0" smtClean="0">
                <a:solidFill>
                  <a:srgbClr val="002060"/>
                </a:solidFill>
                <a:latin typeface="Arial Black" pitchFamily="34" charset="0"/>
              </a:rPr>
              <a:t> let you go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Users\Usuario\Desktop\descargas\PORTUGUES\4776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2" name="Picture 4" descr="C:\Users\Usuario\Desktop\descargas\PNG HOMBRES 1\0_c7058_fdaa73a6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672"/>
            <a:ext cx="3793505" cy="6381328"/>
          </a:xfrm>
          <a:prstGeom prst="rect">
            <a:avLst/>
          </a:prstGeom>
          <a:noFill/>
        </p:spPr>
      </p:pic>
      <p:pic>
        <p:nvPicPr>
          <p:cNvPr id="17414" name="Picture 6" descr="http://es.bloggif.com/tmp/aa041f758c2320605c30e7a8c27ac9b7/text.gif?139984357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589240"/>
            <a:ext cx="6153150" cy="447675"/>
          </a:xfrm>
          <a:prstGeom prst="rect">
            <a:avLst/>
          </a:prstGeom>
          <a:noFill/>
        </p:spPr>
      </p:pic>
      <p:pic>
        <p:nvPicPr>
          <p:cNvPr id="17416" name="Picture 8" descr="http://es.bloggif.com/tmp/aa041f758c2320605c30e7a8c27ac9b7/text.gif?139984361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6165304"/>
            <a:ext cx="4076700" cy="44767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835696" y="188641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and now it's only fair that </a:t>
            </a:r>
            <a:r>
              <a:rPr lang="en-US" sz="1600" dirty="0" err="1" smtClean="0">
                <a:solidFill>
                  <a:srgbClr val="FFFF00"/>
                </a:solidFill>
                <a:latin typeface="Arial Black" pitchFamily="34" charset="0"/>
              </a:rPr>
              <a:t>i</a:t>
            </a:r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 should let you know what you should know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esktop\descargas\ZZZZZZZZZZZZultimisimo\ULTIMO\0_e45c2_12bc0128_XX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5" name="Picture 3" descr="http://es.bloggif.com/tmp/aa041f758c2320605c30e7a8c27ac9b7/text.gif?139984440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5877272"/>
            <a:ext cx="6619875" cy="447675"/>
          </a:xfrm>
          <a:prstGeom prst="rect">
            <a:avLst/>
          </a:prstGeom>
          <a:noFill/>
        </p:spPr>
      </p:pic>
      <p:pic>
        <p:nvPicPr>
          <p:cNvPr id="18437" name="Picture 5" descr="http://es.bloggif.com/tmp/aa041f758c2320605c30e7a8c27ac9b7/text.gif?139984443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6237312"/>
            <a:ext cx="5848350" cy="44767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63688" y="548680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I can't live, if living is without you, </a:t>
            </a:r>
            <a:r>
              <a:rPr lang="en-US" dirty="0" err="1" smtClean="0">
                <a:latin typeface="Arial Black" pitchFamily="34" charset="0"/>
              </a:rPr>
              <a:t>i</a:t>
            </a:r>
            <a:r>
              <a:rPr lang="en-US" dirty="0" smtClean="0">
                <a:latin typeface="Arial Black" pitchFamily="34" charset="0"/>
              </a:rPr>
              <a:t> can't live </a:t>
            </a:r>
            <a:r>
              <a:rPr lang="en-US" dirty="0" err="1" smtClean="0">
                <a:latin typeface="Arial Black" pitchFamily="34" charset="0"/>
              </a:rPr>
              <a:t>i</a:t>
            </a:r>
            <a:r>
              <a:rPr lang="en-US" dirty="0" smtClean="0">
                <a:latin typeface="Arial Black" pitchFamily="34" charset="0"/>
              </a:rPr>
              <a:t> can't give anymore</a:t>
            </a: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3" name="Picture 7" descr="C:\Users\Usuario\Desktop\descargas\ZZZZZZZZZZZZultimisimo\GIF-2\1365600203_87272467_vesenniy_buket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http://es.bloggif.com/tmp/aa041f758c2320605c30e7a8c27ac9b7/text.gif?139984457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5445224"/>
            <a:ext cx="6619875" cy="447675"/>
          </a:xfrm>
          <a:prstGeom prst="rect">
            <a:avLst/>
          </a:prstGeom>
          <a:noFill/>
        </p:spPr>
      </p:pic>
      <p:pic>
        <p:nvPicPr>
          <p:cNvPr id="8" name="Picture 5" descr="http://es.bloggif.com/tmp/aa041f758c2320605c30e7a8c27ac9b7/text.gif?13998446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5949280"/>
            <a:ext cx="5991225" cy="44767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83568" y="4437112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FFFF00"/>
                </a:solidFill>
                <a:latin typeface="Arial Black" pitchFamily="34" charset="0"/>
              </a:rPr>
              <a:t>i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 can't live, if living is without you, </a:t>
            </a:r>
            <a:r>
              <a:rPr lang="en-US" dirty="0" err="1" smtClean="0">
                <a:solidFill>
                  <a:srgbClr val="FFFF00"/>
                </a:solidFill>
                <a:latin typeface="Arial Black" pitchFamily="34" charset="0"/>
              </a:rPr>
              <a:t>i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 can't give, </a:t>
            </a:r>
            <a:r>
              <a:rPr lang="en-US" dirty="0" err="1" smtClean="0">
                <a:solidFill>
                  <a:srgbClr val="FFFF00"/>
                </a:solidFill>
                <a:latin typeface="Arial Black" pitchFamily="34" charset="0"/>
              </a:rPr>
              <a:t>i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 can't give anymore</a:t>
            </a: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esktop\descargas\ZZZZZZZZZZZZultimisimo\ULTIMO\da7fbc5b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3" name="Picture 13" descr="http://es.bloggif.com/tmp/aa041f758c2320605c30e7a8c27ac9b7/text.gif?139984371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869160"/>
            <a:ext cx="5095875" cy="447675"/>
          </a:xfrm>
          <a:prstGeom prst="rect">
            <a:avLst/>
          </a:prstGeom>
          <a:noFill/>
        </p:spPr>
      </p:pic>
      <p:pic>
        <p:nvPicPr>
          <p:cNvPr id="4" name="Picture 15" descr="http://es.bloggif.com/tmp/aa041f758c2320605c30e7a8c27ac9b7/text.gif?139984376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301208"/>
            <a:ext cx="5638800" cy="371475"/>
          </a:xfrm>
          <a:prstGeom prst="rect">
            <a:avLst/>
          </a:prstGeom>
          <a:noFill/>
        </p:spPr>
      </p:pic>
      <p:pic>
        <p:nvPicPr>
          <p:cNvPr id="5" name="Picture 17" descr="http://es.bloggif.com/tmp/aa041f758c2320605c30e7a8c27ac9b7/text.gif?139984379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9" y="5661248"/>
            <a:ext cx="7704856" cy="44767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755576" y="620688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Well, </a:t>
            </a:r>
            <a:r>
              <a:rPr lang="en-US" sz="1600" dirty="0" err="1" smtClean="0">
                <a:solidFill>
                  <a:srgbClr val="FFFF00"/>
                </a:solidFill>
                <a:latin typeface="Arial Black" pitchFamily="34" charset="0"/>
              </a:rPr>
              <a:t>i</a:t>
            </a:r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 can't forget this evening or your face as you were leaving</a:t>
            </a:r>
            <a:b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but </a:t>
            </a:r>
            <a:r>
              <a:rPr lang="en-US" sz="1600" dirty="0" err="1" smtClean="0">
                <a:solidFill>
                  <a:srgbClr val="FFFF00"/>
                </a:solidFill>
                <a:latin typeface="Arial Black" pitchFamily="34" charset="0"/>
              </a:rPr>
              <a:t>i</a:t>
            </a:r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 guess that's just the way the story goes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esktop\descargas\ZZZZZZZZZZZZultimisimo\GIF-2\1365600234_89664080__23_iyu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55671" cy="6858000"/>
          </a:xfrm>
          <a:prstGeom prst="rect">
            <a:avLst/>
          </a:prstGeom>
          <a:noFill/>
        </p:spPr>
      </p:pic>
      <p:pic>
        <p:nvPicPr>
          <p:cNvPr id="3" name="Picture 7" descr="http://es.bloggif.com/tmp/aa041f758c2320605c30e7a8c27ac9b7/text.gif?139984391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733256"/>
            <a:ext cx="8280920" cy="447675"/>
          </a:xfrm>
          <a:prstGeom prst="rect">
            <a:avLst/>
          </a:prstGeom>
          <a:noFill/>
        </p:spPr>
      </p:pic>
      <p:pic>
        <p:nvPicPr>
          <p:cNvPr id="4" name="Picture 9" descr="http://es.bloggif.com/tmp/aa041f758c2320605c30e7a8c27ac9b7/text.gif?139984395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6165304"/>
            <a:ext cx="1952625" cy="43815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491880" y="5085184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Black" pitchFamily="34" charset="0"/>
              </a:rPr>
              <a:t>you always smile, but in your eyes, your sorrow shows, yes, it shows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uario\Desktop\descargas\ZZZZZZZZZZZZultimisimo\GIF-2\1365600235_93367705_nepravilnuyy_vuybor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http://es.bloggif.com/tmp/aa041f758c2320605c30e7a8c27ac9b7/text.gif?139984440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5589240"/>
            <a:ext cx="6619875" cy="447675"/>
          </a:xfrm>
          <a:prstGeom prst="rect">
            <a:avLst/>
          </a:prstGeom>
          <a:noFill/>
        </p:spPr>
      </p:pic>
      <p:pic>
        <p:nvPicPr>
          <p:cNvPr id="4" name="Picture 5" descr="http://es.bloggif.com/tmp/aa041f758c2320605c30e7a8c27ac9b7/text.gif?139984443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5949280"/>
            <a:ext cx="5848350" cy="44767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475656" y="260648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I can't live, if living is without you, </a:t>
            </a:r>
            <a:r>
              <a:rPr lang="en-US" dirty="0" err="1" smtClean="0">
                <a:solidFill>
                  <a:srgbClr val="FFFF00"/>
                </a:solidFill>
                <a:latin typeface="Arial Black" pitchFamily="34" charset="0"/>
              </a:rPr>
              <a:t>i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 can't live </a:t>
            </a:r>
            <a:r>
              <a:rPr lang="en-US" dirty="0" err="1" smtClean="0">
                <a:solidFill>
                  <a:srgbClr val="FFFF00"/>
                </a:solidFill>
                <a:latin typeface="Arial Black" pitchFamily="34" charset="0"/>
              </a:rPr>
              <a:t>i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 can't give anymore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esktop\descargas\ZZZZZZZZZZZZultimisimo\GIF-2\1379788354_211075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http://es.bloggif.com/tmp/aa041f758c2320605c30e7a8c27ac9b7/text.gif?139984457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5445224"/>
            <a:ext cx="6619875" cy="447675"/>
          </a:xfrm>
          <a:prstGeom prst="rect">
            <a:avLst/>
          </a:prstGeom>
          <a:noFill/>
        </p:spPr>
      </p:pic>
      <p:pic>
        <p:nvPicPr>
          <p:cNvPr id="4" name="Picture 5" descr="http://es.bloggif.com/tmp/aa041f758c2320605c30e7a8c27ac9b7/text.gif?13998446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5949280"/>
            <a:ext cx="5991225" cy="44767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771800" y="4653136"/>
            <a:ext cx="56166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Arial Black" pitchFamily="34" charset="0"/>
              </a:rPr>
              <a:t>if living is without you, </a:t>
            </a:r>
            <a:r>
              <a:rPr lang="en-US" sz="1600" dirty="0" err="1" smtClean="0">
                <a:latin typeface="Arial Black" pitchFamily="34" charset="0"/>
              </a:rPr>
              <a:t>i</a:t>
            </a:r>
            <a:r>
              <a:rPr lang="en-US" sz="1600" dirty="0" smtClean="0">
                <a:latin typeface="Arial Black" pitchFamily="34" charset="0"/>
              </a:rPr>
              <a:t> can't give, </a:t>
            </a:r>
            <a:r>
              <a:rPr lang="en-US" sz="1600" dirty="0" err="1" smtClean="0">
                <a:latin typeface="Arial Black" pitchFamily="34" charset="0"/>
              </a:rPr>
              <a:t>i</a:t>
            </a:r>
            <a:r>
              <a:rPr lang="en-US" sz="1600" dirty="0" smtClean="0">
                <a:latin typeface="Arial Black" pitchFamily="34" charset="0"/>
              </a:rPr>
              <a:t> can't give anymore</a:t>
            </a:r>
          </a:p>
          <a:p>
            <a:endParaRPr lang="es-ES" dirty="0"/>
          </a:p>
        </p:txBody>
      </p:sp>
    </p:spTree>
  </p:cSld>
  <p:clrMapOvr>
    <a:masterClrMapping/>
  </p:clrMapOvr>
  <p:transition advTm="3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Usuario\Desktop\descargas\ZZZZZZZZZZZZultimisimo\GIF-2\1382937222_96542589_large_2007692_5cfb38af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http://es.bloggif.com/tmp/aa041f758c2320605c30e7a8c27ac9b7/text.gif?139984440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5517232"/>
            <a:ext cx="6619875" cy="447675"/>
          </a:xfrm>
          <a:prstGeom prst="rect">
            <a:avLst/>
          </a:prstGeom>
          <a:noFill/>
        </p:spPr>
      </p:pic>
      <p:pic>
        <p:nvPicPr>
          <p:cNvPr id="4" name="Picture 5" descr="http://es.bloggif.com/tmp/aa041f758c2320605c30e7a8c27ac9b7/text.gif?139984443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093296"/>
            <a:ext cx="5848350" cy="447675"/>
          </a:xfrm>
          <a:prstGeom prst="rect">
            <a:avLst/>
          </a:prstGeom>
          <a:noFill/>
        </p:spPr>
      </p:pic>
      <p:pic>
        <p:nvPicPr>
          <p:cNvPr id="24579" name="Picture 3" descr="http://es.bloggif.com/tmp/aa041f758c2320605c30e7a8c27ac9b7/text.gif?139984518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6093296"/>
            <a:ext cx="2667000" cy="44767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51520" y="4725144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I can't live, if living is without you, </a:t>
            </a:r>
            <a:r>
              <a:rPr lang="en-US" sz="1600" dirty="0" err="1" smtClean="0">
                <a:solidFill>
                  <a:srgbClr val="FFFF00"/>
                </a:solidFill>
                <a:latin typeface="Arial Black" pitchFamily="34" charset="0"/>
              </a:rPr>
              <a:t>i</a:t>
            </a:r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 can't live, </a:t>
            </a:r>
            <a:r>
              <a:rPr lang="en-US" sz="1600" dirty="0" err="1" smtClean="0">
                <a:solidFill>
                  <a:srgbClr val="FFFF00"/>
                </a:solidFill>
                <a:latin typeface="Arial Black" pitchFamily="34" charset="0"/>
              </a:rPr>
              <a:t>i</a:t>
            </a:r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 can't give anymore, </a:t>
            </a:r>
            <a:r>
              <a:rPr lang="en-US" sz="1600" dirty="0" err="1" smtClean="0">
                <a:solidFill>
                  <a:srgbClr val="FFFF00"/>
                </a:solidFill>
                <a:latin typeface="Arial Black" pitchFamily="34" charset="0"/>
              </a:rPr>
              <a:t>i</a:t>
            </a:r>
            <a:r>
              <a:rPr lang="en-US" sz="1600" dirty="0" smtClean="0">
                <a:solidFill>
                  <a:srgbClr val="FFFF00"/>
                </a:solidFill>
                <a:latin typeface="Arial Black" pitchFamily="34" charset="0"/>
              </a:rPr>
              <a:t> can't live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229</Words>
  <Application>Microsoft Office PowerPoint</Application>
  <PresentationFormat>Presentación en pantalla (4:3)</PresentationFormat>
  <Paragraphs>26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2014-04-12T22:03:54Z</dcterms:created>
  <dcterms:modified xsi:type="dcterms:W3CDTF">2014-05-22T14:06:23Z</dcterms:modified>
</cp:coreProperties>
</file>