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90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2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yEXOHgjS82H+F0oeb/7jg" hashData="vEfS3ojW1GChEEkS/npq4vt6lB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0000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AFDEDB-5074-4399-A021-54A99C4952F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B613F-D822-4DFF-B232-042A549EF528}" type="datetimeFigureOut">
              <a:rPr lang="es-ES" smtClean="0"/>
              <a:pPr/>
              <a:t>09/09/2013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FFA82-0396-4931-86A6-17AC817D56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F5148A5-5EC4-45AA-ADFB-58BB91550B4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FOTOCOMUNITY\BELLEZAS CHINAS\533346_298608286898344_64221374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0"/>
            <a:ext cx="9782176" cy="73342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357554" y="2000240"/>
            <a:ext cx="5429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 smtClean="0">
                <a:solidFill>
                  <a:srgbClr val="FF0000"/>
                </a:solidFill>
                <a:latin typeface="Viner Hand ITC" pitchFamily="66" charset="0"/>
              </a:rPr>
              <a:t>PARA</a:t>
            </a:r>
            <a:endParaRPr lang="es-ES" sz="9600" dirty="0">
              <a:solidFill>
                <a:srgbClr val="FF0000"/>
              </a:solidFill>
              <a:latin typeface="Viner Hand ITC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286512" y="3286124"/>
            <a:ext cx="2857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 smtClean="0">
                <a:solidFill>
                  <a:srgbClr val="FF0000"/>
                </a:solidFill>
                <a:latin typeface="Viner Hand ITC" pitchFamily="66" charset="0"/>
              </a:rPr>
              <a:t>EL</a:t>
            </a:r>
            <a:endParaRPr lang="es-ES" sz="9600" dirty="0">
              <a:solidFill>
                <a:srgbClr val="FF0000"/>
              </a:solidFill>
              <a:latin typeface="Viner Hand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071538" y="5857892"/>
            <a:ext cx="77867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dirty="0" smtClean="0">
                <a:solidFill>
                  <a:srgbClr val="FF0000"/>
                </a:solidFill>
                <a:latin typeface="Viner Hand ITC" pitchFamily="66" charset="0"/>
              </a:rPr>
              <a:t>CORAZON</a:t>
            </a:r>
            <a:endParaRPr lang="es-ES" sz="9600" dirty="0">
              <a:solidFill>
                <a:srgbClr val="FF0000"/>
              </a:solidFill>
              <a:latin typeface="Viner Hand ITC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85720" y="500042"/>
            <a:ext cx="8858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solidFill>
                  <a:srgbClr val="FF0000"/>
                </a:solidFill>
                <a:latin typeface="Viner Hand ITC" pitchFamily="66" charset="0"/>
              </a:rPr>
              <a:t>UNA CARICIA</a:t>
            </a:r>
            <a:endParaRPr lang="es-ES" sz="9600" b="1" dirty="0">
              <a:solidFill>
                <a:srgbClr val="FF0000"/>
              </a:solidFill>
              <a:latin typeface="Viner Hand ITC" pitchFamily="66" charset="0"/>
            </a:endParaRPr>
          </a:p>
        </p:txBody>
      </p:sp>
    </p:spTree>
  </p:cSld>
  <p:clrMapOvr>
    <a:masterClrMapping/>
  </p:clrMapOvr>
  <p:transition spd="slow" advTm="9797">
    <p:wedge/>
    <p:sndAc>
      <p:stSnd loop="1">
        <p:snd r:embed="rId2" name="Musica China, una caricia para el corazó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FOTOCOMUNITY\BELLEZAS CHINAS\179965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391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FOTOCOMUNITY\BELLEZAS CHINAS\179972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484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 descr="C:\Users\Francisco\Pictures\FOTOCOMUNITY\BELLEZAS CHINAS\179961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593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FOTOCOMUNITY\BELLEZAS CHINAS\179964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36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FOTOCOMUNITY\BELLEZAS CHINAS\178960-y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8380" y="0"/>
            <a:ext cx="1028198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625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FOTOCOMUNITY\BELLEZAS CHINAS\177517-freder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86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FOTOCOMUNITY\BELLEZAS CHINAS\177317-freder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859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FOTOCOMUNITY\BELLEZAS CHINAS\134306-freder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531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FOTOCOMUNITY\BELLEZAS CHINAS\134297-freder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86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FOTOCOMUNITY\BELLEZAS CHINAS\117681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438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FOTOCOMUNITY\BELLEZAS CHINAS\130337-freder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781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FOTOCOMUNITY\BELLEZAS CHINAS\117680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672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FOTOCOMUNITY\BELLEZAS CHINAS\117678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594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FOTOCOMUNITY\BELLEZAS CHINAS\117152-dor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31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FOTOCOMUNITY\BELLEZAS CHINAS\117383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343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FOTOCOMUNITY\BELLEZAS CHINAS\117675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531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FOTOCOMUNITY\BELLEZAS CHINAS\117676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984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FOTOCOMUNITY\BELLEZAS CHINAS\9cd30d4551103dd13f0f9104dc9c33e347623f30-7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14849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485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FOTOCOMUNITY\BELLEZAS CHINAS\117874-freder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641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FOTOCOMUNITY\BELLEZAS CHINAS\179954-strang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471488"/>
            <a:ext cx="9753600" cy="7800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922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FOTOCOMUNITY\BELLEZAS CHINAS\tumblr_m9qekcUdbI1rcq6ea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406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FOTOCOMUNITY\BELLEZAS CHINAS\memoirs_of_a_geisha_by_sweetseclus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860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938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FOTOCOMUNITY\BELLEZAS CHINAS\imágenes-de-fantasía-fantasy-pictures-fairy-fairies-wonderland-dreams (1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4458" y="-118266"/>
            <a:ext cx="6322241" cy="69762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688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FOTOCOMUNITY\BELLEZAS CHINAS\OB-RW844_0220ge_G_201202200425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176213"/>
            <a:ext cx="9753600" cy="65055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671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6626" name="Picture 2" descr="C:\Users\Francisco\Pictures\FOTOCOMUNITY\BELLEZAS CHINAS\kyoto-kimono-jap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4533" y="0"/>
            <a:ext cx="102974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47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FOTOCOMUNITY\BELLEZAS CHINAS\6899458229_9823c06daa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-192088"/>
            <a:ext cx="9363076" cy="72421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313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4" name="Picture 2" descr="C:\Users\Francisco\Pictures\FOTOCOMUNITY\BELLEZAS CHINAS\24131436_ce05d17a7c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96366" y="0"/>
            <a:ext cx="995471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688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FOTOCOMUNITY\BELLEZAS CHINAS\601372_497423920270136_206302200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672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2" name="Picture 2" descr="C:\Users\Francisco\Pictures\FOTOCOMUNITY\BELLEZAS CHINAS\3097568247_1_12_yrmCAcJ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734"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FOTOCOMUNITY\BELLEZAS CHINAS\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0"/>
            <a:ext cx="6858048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969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FOTOCOMUNITY\BELLEZAS CHINAS\3c57393090addc3bddaa1841aa328edd2dd8452f-7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797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FOTOCOMUNITY\BELLEZAS CHINAS\129944-frederika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-30359"/>
            <a:ext cx="6858048" cy="696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2531"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C:\Users\Francisco\Pictures\FOTOCOMUNITY\BELLEZAS CHINAS\156663-Arley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753600" cy="73152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000364" y="214290"/>
            <a:ext cx="6143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solidFill>
                  <a:srgbClr val="CC0000"/>
                </a:solidFill>
                <a:latin typeface="Brush Script MT" pitchFamily="66" charset="0"/>
              </a:rPr>
              <a:t>Realizado por </a:t>
            </a:r>
            <a:r>
              <a:rPr lang="es-ES" sz="5400" b="1" dirty="0" err="1" smtClean="0">
                <a:solidFill>
                  <a:srgbClr val="CC0000"/>
                </a:solidFill>
                <a:latin typeface="Brush Script MT" pitchFamily="66" charset="0"/>
              </a:rPr>
              <a:t>Pacolmo</a:t>
            </a:r>
            <a:endParaRPr lang="es-ES" sz="5400" b="1" dirty="0">
              <a:solidFill>
                <a:srgbClr val="CC00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6828"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CARICIA PARA EL CORAZ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CARICIA PARA EL CORAZON</Template>
  <TotalTime>2</TotalTime>
  <Words>48</Words>
  <Application>Microsoft Office PowerPoint</Application>
  <PresentationFormat>Presentación en pantalla (4:3)</PresentationFormat>
  <Paragraphs>20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UNA CARICIA PARA EL CORAZON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</dc:creator>
  <cp:lastModifiedBy>Francisco</cp:lastModifiedBy>
  <cp:revision>1</cp:revision>
  <dcterms:created xsi:type="dcterms:W3CDTF">2013-09-09T20:14:01Z</dcterms:created>
  <dcterms:modified xsi:type="dcterms:W3CDTF">2013-09-09T20:20:33Z</dcterms:modified>
</cp:coreProperties>
</file>